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0" r:id="rId4"/>
  </p:sldMasterIdLst>
  <p:notesMasterIdLst>
    <p:notesMasterId r:id="rId25"/>
  </p:notesMasterIdLst>
  <p:sldIdLst>
    <p:sldId id="256" r:id="rId5"/>
    <p:sldId id="263" r:id="rId6"/>
    <p:sldId id="264" r:id="rId7"/>
    <p:sldId id="265" r:id="rId8"/>
    <p:sldId id="267" r:id="rId9"/>
    <p:sldId id="269" r:id="rId10"/>
    <p:sldId id="270" r:id="rId11"/>
    <p:sldId id="271" r:id="rId12"/>
    <p:sldId id="273" r:id="rId13"/>
    <p:sldId id="274" r:id="rId14"/>
    <p:sldId id="278" r:id="rId15"/>
    <p:sldId id="279" r:id="rId16"/>
    <p:sldId id="280" r:id="rId17"/>
    <p:sldId id="282" r:id="rId18"/>
    <p:sldId id="281" r:id="rId19"/>
    <p:sldId id="283" r:id="rId20"/>
    <p:sldId id="284" r:id="rId21"/>
    <p:sldId id="285" r:id="rId22"/>
    <p:sldId id="286" r:id="rId23"/>
    <p:sldId id="287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9"/>
    <p:restoredTop sz="94663"/>
  </p:normalViewPr>
  <p:slideViewPr>
    <p:cSldViewPr snapToGrid="0">
      <p:cViewPr varScale="1">
        <p:scale>
          <a:sx n="156" d="100"/>
          <a:sy n="156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C4A88-14AC-484C-A635-E20D70080A7F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D5C1C-E254-4747-A5E1-4062652E62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728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Gráfico&#10;&#10;El contenido generado por IA puede ser incorrecto.">
            <a:extLst>
              <a:ext uri="{FF2B5EF4-FFF2-40B4-BE49-F238E27FC236}">
                <a16:creationId xmlns:a16="http://schemas.microsoft.com/office/drawing/2014/main" id="{FE8B4D68-8999-093C-B8CA-A9BA019361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1365" y="0"/>
            <a:ext cx="9143998" cy="51434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E204848-2AD7-4E82-AD2A-1FB47CCF8F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948" y="860571"/>
            <a:ext cx="6798307" cy="3409935"/>
          </a:xfrm>
          <a:prstGeom prst="rect">
            <a:avLst/>
          </a:prstGeom>
        </p:spPr>
        <p:txBody>
          <a:bodyPr lIns="0" rIns="0" anchor="t" anchorCtr="0">
            <a:noAutofit/>
          </a:bodyPr>
          <a:lstStyle>
            <a:lvl1pPr>
              <a:defRPr sz="8000" b="1" i="0">
                <a:solidFill>
                  <a:schemeClr val="bg2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</a:t>
            </a:r>
            <a:br>
              <a:rPr lang="es-ES" dirty="0"/>
            </a:br>
            <a:r>
              <a:rPr lang="es-ES" dirty="0"/>
              <a:t>Jornada Sans Bold 80 p.</a:t>
            </a:r>
            <a:endParaRPr lang="es-ES_tradnl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7EAE9D2-5BC8-71DB-89D1-37E76B73E6D0}"/>
              </a:ext>
            </a:extLst>
          </p:cNvPr>
          <p:cNvCxnSpPr/>
          <p:nvPr userDrawn="1"/>
        </p:nvCxnSpPr>
        <p:spPr>
          <a:xfrm>
            <a:off x="0" y="1733550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CB6BD57-8306-988F-8FF0-36CA0938FC8E}"/>
              </a:ext>
            </a:extLst>
          </p:cNvPr>
          <p:cNvCxnSpPr>
            <a:cxnSpLocks/>
          </p:cNvCxnSpPr>
          <p:nvPr userDrawn="1"/>
        </p:nvCxnSpPr>
        <p:spPr>
          <a:xfrm>
            <a:off x="6705600" y="0"/>
            <a:ext cx="0" cy="51435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7959ED9D-B99D-EA57-84C9-30038047258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4948" y="4522574"/>
            <a:ext cx="6858000" cy="270487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0" indent="0" algn="l">
              <a:buNone/>
              <a:defRPr sz="1500" b="0" i="0">
                <a:solidFill>
                  <a:schemeClr val="bg2"/>
                </a:solidFill>
                <a:latin typeface="Jornada Sans Light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/>
              <a:t>Subtitulares, Jornada Sans Light, 15 pt</a:t>
            </a:r>
            <a:endParaRPr lang="en-US" dirty="0"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906057BA-C830-AE2B-C39A-29B032947EA6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69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destac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45" descr="Gráfico&#10;&#10;El contenido generado por IA puede ser incorrecto.">
            <a:extLst>
              <a:ext uri="{FF2B5EF4-FFF2-40B4-BE49-F238E27FC236}">
                <a16:creationId xmlns:a16="http://schemas.microsoft.com/office/drawing/2014/main" id="{A881BB6A-FCD5-4BC3-F048-E59DD829D6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9072" y="0"/>
            <a:ext cx="9143998" cy="5143499"/>
          </a:xfrm>
          <a:prstGeom prst="rect">
            <a:avLst/>
          </a:prstGeom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67E60549-DBD4-A100-4E20-6891B4EAC4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550" y="838416"/>
            <a:ext cx="3338165" cy="757964"/>
          </a:xfrm>
          <a:prstGeom prst="rect">
            <a:avLst/>
          </a:prstGeom>
        </p:spPr>
        <p:txBody>
          <a:bodyPr lIns="0" anchor="t" anchorCtr="0"/>
          <a:lstStyle>
            <a:lvl1pPr>
              <a:defRPr sz="2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Titulares, Jornada Sans Bold, 24p.</a:t>
            </a:r>
            <a:endParaRPr lang="en-US" dirty="0"/>
          </a:p>
        </p:txBody>
      </p:sp>
      <p:sp>
        <p:nvSpPr>
          <p:cNvPr id="53" name="Marcador de texto 18">
            <a:extLst>
              <a:ext uri="{FF2B5EF4-FFF2-40B4-BE49-F238E27FC236}">
                <a16:creationId xmlns:a16="http://schemas.microsoft.com/office/drawing/2014/main" id="{D240A63B-4F09-D477-F370-8D927D45CCA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85759" y="1725448"/>
            <a:ext cx="2052328" cy="10613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.</a:t>
            </a:r>
          </a:p>
        </p:txBody>
      </p:sp>
      <p:sp>
        <p:nvSpPr>
          <p:cNvPr id="3" name="Marcador de texto 18">
            <a:extLst>
              <a:ext uri="{FF2B5EF4-FFF2-40B4-BE49-F238E27FC236}">
                <a16:creationId xmlns:a16="http://schemas.microsoft.com/office/drawing/2014/main" id="{74F89E3F-52BA-9628-DCE8-0EF2F90D80E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461799" y="1725448"/>
            <a:ext cx="2052328" cy="10613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.</a:t>
            </a:r>
          </a:p>
        </p:txBody>
      </p:sp>
      <p:sp>
        <p:nvSpPr>
          <p:cNvPr id="4" name="Marcador de texto 18">
            <a:extLst>
              <a:ext uri="{FF2B5EF4-FFF2-40B4-BE49-F238E27FC236}">
                <a16:creationId xmlns:a16="http://schemas.microsoft.com/office/drawing/2014/main" id="{7BDBE0EC-57BD-BE02-845C-71020DEBCE2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637840" y="1725448"/>
            <a:ext cx="2052328" cy="10613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.</a:t>
            </a:r>
          </a:p>
        </p:txBody>
      </p:sp>
      <p:sp>
        <p:nvSpPr>
          <p:cNvPr id="5" name="Marcador de texto 18">
            <a:extLst>
              <a:ext uri="{FF2B5EF4-FFF2-40B4-BE49-F238E27FC236}">
                <a16:creationId xmlns:a16="http://schemas.microsoft.com/office/drawing/2014/main" id="{DE4AF2B5-10F9-8E0B-D622-D4CA5A75552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813881" y="1725448"/>
            <a:ext cx="2052328" cy="10613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.</a:t>
            </a:r>
          </a:p>
        </p:txBody>
      </p:sp>
      <p:sp>
        <p:nvSpPr>
          <p:cNvPr id="9" name="Marcador de texto 18">
            <a:extLst>
              <a:ext uri="{FF2B5EF4-FFF2-40B4-BE49-F238E27FC236}">
                <a16:creationId xmlns:a16="http://schemas.microsoft.com/office/drawing/2014/main" id="{E50014A7-2EAA-1046-2E83-D0614A3FDE1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85759" y="3012745"/>
            <a:ext cx="2052328" cy="10613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.</a:t>
            </a:r>
          </a:p>
        </p:txBody>
      </p:sp>
      <p:sp>
        <p:nvSpPr>
          <p:cNvPr id="10" name="Marcador de texto 18">
            <a:extLst>
              <a:ext uri="{FF2B5EF4-FFF2-40B4-BE49-F238E27FC236}">
                <a16:creationId xmlns:a16="http://schemas.microsoft.com/office/drawing/2014/main" id="{2C76B9DE-A106-BC52-EADA-336621824DA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461799" y="3012745"/>
            <a:ext cx="2052328" cy="10613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.</a:t>
            </a:r>
          </a:p>
        </p:txBody>
      </p:sp>
      <p:sp>
        <p:nvSpPr>
          <p:cNvPr id="11" name="Marcador de texto 18">
            <a:extLst>
              <a:ext uri="{FF2B5EF4-FFF2-40B4-BE49-F238E27FC236}">
                <a16:creationId xmlns:a16="http://schemas.microsoft.com/office/drawing/2014/main" id="{23B2BB18-D00C-FEA9-98EC-E65A824D3B5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637840" y="3012745"/>
            <a:ext cx="2052328" cy="10613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.</a:t>
            </a:r>
          </a:p>
        </p:txBody>
      </p:sp>
      <p:sp>
        <p:nvSpPr>
          <p:cNvPr id="12" name="Marcador de texto 18">
            <a:extLst>
              <a:ext uri="{FF2B5EF4-FFF2-40B4-BE49-F238E27FC236}">
                <a16:creationId xmlns:a16="http://schemas.microsoft.com/office/drawing/2014/main" id="{ED14BD29-8076-3C69-150F-38ABE816D2A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813881" y="3012745"/>
            <a:ext cx="2052328" cy="10613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.</a:t>
            </a:r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B008D5AA-48B7-9E71-70EE-BCF0E528147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6468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posición de imagen 12">
            <a:extLst>
              <a:ext uri="{FF2B5EF4-FFF2-40B4-BE49-F238E27FC236}">
                <a16:creationId xmlns:a16="http://schemas.microsoft.com/office/drawing/2014/main" id="{B3BF3C6B-078A-1F09-8698-0A1222533330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5357447" y="0"/>
            <a:ext cx="2790802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Para insertar una imagen, haz clic en el icono</a:t>
            </a:r>
          </a:p>
          <a:p>
            <a:endParaRPr lang="es-ES_tradnl"/>
          </a:p>
        </p:txBody>
      </p:sp>
      <p:pic>
        <p:nvPicPr>
          <p:cNvPr id="32" name="Imagen 31" descr="Gráfico&#10;&#10;El contenido generado por IA puede ser incorrecto.">
            <a:extLst>
              <a:ext uri="{FF2B5EF4-FFF2-40B4-BE49-F238E27FC236}">
                <a16:creationId xmlns:a16="http://schemas.microsoft.com/office/drawing/2014/main" id="{87DABD8F-D595-AEBA-AF44-E1A5AD48FD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9141" y="0"/>
            <a:ext cx="9143998" cy="5143499"/>
          </a:xfrm>
          <a:prstGeom prst="rect">
            <a:avLst/>
          </a:prstGeom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C80E9ED-7968-E4F6-4D0D-570B3EF521D8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726F312-F3E0-1064-4347-02D51462996F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texto 100">
            <a:extLst>
              <a:ext uri="{FF2B5EF4-FFF2-40B4-BE49-F238E27FC236}">
                <a16:creationId xmlns:a16="http://schemas.microsoft.com/office/drawing/2014/main" id="{54B62758-C98E-CE84-944B-83EE26CA8E1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F1BB765-2480-8A23-2D21-A22B5DD8B2A4}"/>
              </a:ext>
            </a:extLst>
          </p:cNvPr>
          <p:cNvCxnSpPr/>
          <p:nvPr userDrawn="1"/>
        </p:nvCxnSpPr>
        <p:spPr>
          <a:xfrm>
            <a:off x="18003" y="2419350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>
            <a:extLst>
              <a:ext uri="{FF2B5EF4-FFF2-40B4-BE49-F238E27FC236}">
                <a16:creationId xmlns:a16="http://schemas.microsoft.com/office/drawing/2014/main" id="{C71BEFC0-19C2-95BA-76C1-356FAB4694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2834" y="786342"/>
            <a:ext cx="4891175" cy="1655285"/>
          </a:xfrm>
          <a:prstGeom prst="rect">
            <a:avLst/>
          </a:prstGeom>
        </p:spPr>
        <p:txBody>
          <a:bodyPr lIns="0" rIns="0" anchor="t" anchorCtr="0"/>
          <a:lstStyle>
            <a:lvl1pPr>
              <a:defRPr sz="4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 Portadillas, Jornada Sans Bold, 42p.</a:t>
            </a:r>
            <a:endParaRPr lang="en-US" dirty="0"/>
          </a:p>
        </p:txBody>
      </p:sp>
      <p:sp>
        <p:nvSpPr>
          <p:cNvPr id="34" name="Marcador de texto 18">
            <a:extLst>
              <a:ext uri="{FF2B5EF4-FFF2-40B4-BE49-F238E27FC236}">
                <a16:creationId xmlns:a16="http://schemas.microsoft.com/office/drawing/2014/main" id="{7CBF8E59-8AB0-F8A0-65C0-3E50B3F8877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91443" y="2997475"/>
            <a:ext cx="3484580" cy="1953901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Subtitulares,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 </a:t>
            </a:r>
          </a:p>
          <a:p>
            <a:pPr lvl="0"/>
            <a:endParaRPr lang="es-ES_tradnl"/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79F5597A-B3D7-E1BF-BA8E-BEB4A6F6473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578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pantall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12">
            <a:extLst>
              <a:ext uri="{FF2B5EF4-FFF2-40B4-BE49-F238E27FC236}">
                <a16:creationId xmlns:a16="http://schemas.microsoft.com/office/drawing/2014/main" id="{E8E4056B-E44C-D5A0-977D-C896C8E70B5C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-7" y="-13738"/>
            <a:ext cx="9143998" cy="51572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/>
              <a:t>Para insertar una imagen, haz clic en el icono</a:t>
            </a:r>
          </a:p>
          <a:p>
            <a:endParaRPr lang="es-ES_tradnl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3" name="object 15">
            <a:extLst>
              <a:ext uri="{FF2B5EF4-FFF2-40B4-BE49-F238E27FC236}">
                <a16:creationId xmlns:a16="http://schemas.microsoft.com/office/drawing/2014/main" id="{237907CD-1F44-F6AE-EACA-862F458F7F2C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agen 5" descr="Gráfico&#10;&#10;El contenido generado por IA puede ser incorrecto.">
            <a:extLst>
              <a:ext uri="{FF2B5EF4-FFF2-40B4-BE49-F238E27FC236}">
                <a16:creationId xmlns:a16="http://schemas.microsoft.com/office/drawing/2014/main" id="{AA55B58C-564C-FFC3-C518-7E0CAF5422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07760" y="0"/>
            <a:ext cx="9143998" cy="5143499"/>
          </a:xfrm>
          <a:prstGeom prst="rect">
            <a:avLst/>
          </a:prstGeom>
        </p:spPr>
      </p:pic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08C73BAE-509C-F6EB-D15A-AAA0934537B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63550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deo slide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3" name="object 15">
            <a:extLst>
              <a:ext uri="{FF2B5EF4-FFF2-40B4-BE49-F238E27FC236}">
                <a16:creationId xmlns:a16="http://schemas.microsoft.com/office/drawing/2014/main" id="{237907CD-1F44-F6AE-EACA-862F458F7F2C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Marcador de medios 9">
            <a:extLst>
              <a:ext uri="{FF2B5EF4-FFF2-40B4-BE49-F238E27FC236}">
                <a16:creationId xmlns:a16="http://schemas.microsoft.com/office/drawing/2014/main" id="{520B91D0-FD64-B5E3-DE89-AB2DED11A8E0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_tradnl" dirty="0"/>
              <a:t>Para insertar un vídeo a pantalla completa, haz clic en el icono</a:t>
            </a:r>
          </a:p>
        </p:txBody>
      </p:sp>
    </p:spTree>
    <p:extLst>
      <p:ext uri="{BB962C8B-B14F-4D97-AF65-F5344CB8AC3E}">
        <p14:creationId xmlns:p14="http://schemas.microsoft.com/office/powerpoint/2010/main" val="2597395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bullets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ción de imagen 12">
            <a:extLst>
              <a:ext uri="{FF2B5EF4-FFF2-40B4-BE49-F238E27FC236}">
                <a16:creationId xmlns:a16="http://schemas.microsoft.com/office/drawing/2014/main" id="{4521282A-B34F-4EA8-C96F-D6C321CF7A68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3912406" y="-13738"/>
            <a:ext cx="5231593" cy="51572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Para insertar una imagen, haz clic en el icono</a:t>
            </a:r>
          </a:p>
          <a:p>
            <a:endParaRPr lang="es-ES_tradnl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7" name="Marcador de texto 8">
            <a:extLst>
              <a:ext uri="{FF2B5EF4-FFF2-40B4-BE49-F238E27FC236}">
                <a16:creationId xmlns:a16="http://schemas.microsoft.com/office/drawing/2014/main" id="{B7C5A549-480E-4152-9F27-29C6188899A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47182" y="2185312"/>
            <a:ext cx="3539373" cy="285166"/>
          </a:xfrm>
          <a:prstGeom prst="rect">
            <a:avLst/>
          </a:prstGeom>
        </p:spPr>
        <p:txBody>
          <a:bodyPr lIns="36000" rIns="36000"/>
          <a:lstStyle>
            <a:lvl1pPr marL="228600" indent="-228600">
              <a:buFont typeface="+mj-lt"/>
              <a:buAutoNum type="arabicPeriod" startAt="2"/>
              <a:defRPr lang="es-ES" sz="1200" b="0" i="0" kern="1200" dirty="0" smtClean="0">
                <a:solidFill>
                  <a:schemeClr val="tx1"/>
                </a:solidFill>
                <a:latin typeface="Jornada Sans Medium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2pPr>
            <a:lvl3pPr marL="6858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3pPr>
            <a:lvl4pPr marL="10287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4pPr>
            <a:lvl5pPr marL="1371600" indent="0">
              <a:buFontTx/>
              <a:buNone/>
              <a:defRPr lang="es-ES_tradnl" sz="2200" b="0" i="0" kern="1200" dirty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5pPr>
          </a:lstStyle>
          <a:p>
            <a:pPr marL="228600" marR="0" lvl="0" indent="-2286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_tradnl"/>
              <a:t>Subtitulares, </a:t>
            </a:r>
            <a:r>
              <a:rPr lang="es-ES_tradnl" err="1"/>
              <a:t>Jormada</a:t>
            </a:r>
            <a:r>
              <a:rPr lang="es-ES_tradnl"/>
              <a:t> Sans Medium 12p.</a:t>
            </a:r>
          </a:p>
        </p:txBody>
      </p:sp>
      <p:sp>
        <p:nvSpPr>
          <p:cNvPr id="8" name="Marcador de texto 8">
            <a:extLst>
              <a:ext uri="{FF2B5EF4-FFF2-40B4-BE49-F238E27FC236}">
                <a16:creationId xmlns:a16="http://schemas.microsoft.com/office/drawing/2014/main" id="{62DC9B07-696B-B7B3-4CE0-84AFFF08361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47182" y="2475449"/>
            <a:ext cx="3539373" cy="1015896"/>
          </a:xfrm>
          <a:prstGeom prst="rect">
            <a:avLst/>
          </a:prstGeom>
        </p:spPr>
        <p:txBody>
          <a:bodyPr lIns="36000" rIns="36000"/>
          <a:lstStyle>
            <a:lvl1pPr marL="171450" indent="-171450">
              <a:buFont typeface="Arial" panose="020B0604020202020204" pitchFamily="34" charset="0"/>
              <a:buChar char="•"/>
              <a:defRPr lang="es-ES" sz="1000" b="0" i="0" kern="1200" dirty="0" smtClean="0">
                <a:solidFill>
                  <a:schemeClr val="tx2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2pPr>
            <a:lvl3pPr marL="6858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3pPr>
            <a:lvl4pPr marL="10287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4pPr>
            <a:lvl5pPr marL="1371600" indent="0">
              <a:buFontTx/>
              <a:buNone/>
              <a:defRPr lang="es-ES_tradnl" sz="2200" b="0" i="0" kern="1200" dirty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5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lvl="0"/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.</a:t>
            </a:r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851097B1-2515-EC1A-8B83-7189ACA9512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47182" y="3559156"/>
            <a:ext cx="3539373" cy="285166"/>
          </a:xfrm>
          <a:prstGeom prst="rect">
            <a:avLst/>
          </a:prstGeom>
        </p:spPr>
        <p:txBody>
          <a:bodyPr lIns="36000" rIns="36000"/>
          <a:lstStyle>
            <a:lvl1pPr marL="228600" indent="-228600">
              <a:buFont typeface="+mj-lt"/>
              <a:buAutoNum type="arabicPeriod" startAt="3"/>
              <a:defRPr lang="es-ES" sz="1200" b="0" i="0" kern="1200" dirty="0" smtClean="0">
                <a:solidFill>
                  <a:schemeClr val="tx1"/>
                </a:solidFill>
                <a:latin typeface="Jornada Sans Medium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2pPr>
            <a:lvl3pPr marL="6858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3pPr>
            <a:lvl4pPr marL="10287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4pPr>
            <a:lvl5pPr marL="1371600" indent="0">
              <a:buFontTx/>
              <a:buNone/>
              <a:defRPr lang="es-ES_tradnl" sz="2200" b="0" i="0" kern="1200" dirty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5pPr>
          </a:lstStyle>
          <a:p>
            <a:pPr marL="228600" marR="0" lvl="0" indent="-2286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_tradnl"/>
              <a:t>Subtitulares, </a:t>
            </a:r>
            <a:r>
              <a:rPr lang="es-ES_tradnl" err="1"/>
              <a:t>Jormada</a:t>
            </a:r>
            <a:r>
              <a:rPr lang="es-ES_tradnl"/>
              <a:t> Sans Medium 12p.</a:t>
            </a:r>
          </a:p>
        </p:txBody>
      </p:sp>
      <p:sp>
        <p:nvSpPr>
          <p:cNvPr id="12" name="Marcador de texto 8">
            <a:extLst>
              <a:ext uri="{FF2B5EF4-FFF2-40B4-BE49-F238E27FC236}">
                <a16:creationId xmlns:a16="http://schemas.microsoft.com/office/drawing/2014/main" id="{5EA40127-7BD0-9E41-852B-09FD5A1C149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47182" y="3849293"/>
            <a:ext cx="3539373" cy="1102084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lang="es-ES" sz="1000" b="0" i="0" kern="1200" dirty="0" smtClean="0">
                <a:solidFill>
                  <a:schemeClr val="tx2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2pPr>
            <a:lvl3pPr marL="6858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3pPr>
            <a:lvl4pPr marL="10287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4pPr>
            <a:lvl5pPr marL="1371600" indent="0">
              <a:buFontTx/>
              <a:buNone/>
              <a:defRPr lang="es-ES_tradnl" sz="2200" b="0" i="0" kern="1200" dirty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. </a:t>
            </a:r>
          </a:p>
        </p:txBody>
      </p:sp>
      <p:sp>
        <p:nvSpPr>
          <p:cNvPr id="20" name="object 15">
            <a:extLst>
              <a:ext uri="{FF2B5EF4-FFF2-40B4-BE49-F238E27FC236}">
                <a16:creationId xmlns:a16="http://schemas.microsoft.com/office/drawing/2014/main" id="{AF86A976-5459-7C4A-D22B-2CFB9D6D527A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Imagen 22" descr="Gráfico&#10;&#10;El contenido generado por IA puede ser incorrecto.">
            <a:extLst>
              <a:ext uri="{FF2B5EF4-FFF2-40B4-BE49-F238E27FC236}">
                <a16:creationId xmlns:a16="http://schemas.microsoft.com/office/drawing/2014/main" id="{B3CBB420-6F90-0131-4532-34D388C9C5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07760" y="0"/>
            <a:ext cx="9143998" cy="5143499"/>
          </a:xfrm>
          <a:prstGeom prst="rect">
            <a:avLst/>
          </a:prstGeom>
        </p:spPr>
      </p:pic>
      <p:sp>
        <p:nvSpPr>
          <p:cNvPr id="6" name="Marcador de texto 4">
            <a:extLst>
              <a:ext uri="{FF2B5EF4-FFF2-40B4-BE49-F238E27FC236}">
                <a16:creationId xmlns:a16="http://schemas.microsoft.com/office/drawing/2014/main" id="{7C859010-9B0F-69EB-88BA-5AA83A3993BD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47182" y="562371"/>
            <a:ext cx="3224681" cy="511544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500" b="1" i="0">
                <a:latin typeface="Jornada Sans Bold" pitchFamily="2" charset="77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Texto destacado, Jornada Sans Bold, 15p.</a:t>
            </a:r>
            <a:endParaRPr lang="es-ES_tradnl"/>
          </a:p>
        </p:txBody>
      </p:sp>
      <p:sp>
        <p:nvSpPr>
          <p:cNvPr id="10" name="Marcador de texto 100">
            <a:extLst>
              <a:ext uri="{FF2B5EF4-FFF2-40B4-BE49-F238E27FC236}">
                <a16:creationId xmlns:a16="http://schemas.microsoft.com/office/drawing/2014/main" id="{A08245CB-C1EC-E218-D665-EAD9730BA0C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2814779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14" name="Marcador de texto 8">
            <a:extLst>
              <a:ext uri="{FF2B5EF4-FFF2-40B4-BE49-F238E27FC236}">
                <a16:creationId xmlns:a16="http://schemas.microsoft.com/office/drawing/2014/main" id="{74834623-56E9-42FF-BCAB-C72C03F69BD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47182" y="1116976"/>
            <a:ext cx="3539373" cy="285166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 typeface="+mj-lt"/>
              <a:buAutoNum type="arabicPeriod"/>
              <a:defRPr lang="es-ES" sz="1200" b="0" i="0" kern="1200" dirty="0" smtClean="0">
                <a:solidFill>
                  <a:schemeClr val="tx1"/>
                </a:solidFill>
                <a:latin typeface="Jornada Sans Medium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2pPr>
            <a:lvl3pPr marL="6858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3pPr>
            <a:lvl4pPr marL="10287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4pPr>
            <a:lvl5pPr marL="1371600" indent="0">
              <a:buFontTx/>
              <a:buNone/>
              <a:defRPr lang="es-ES_tradnl" sz="2200" b="0" i="0" kern="1200" dirty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5pPr>
          </a:lstStyle>
          <a:p>
            <a:pPr marL="228600" marR="0" lvl="0" indent="-2286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_tradnl"/>
              <a:t>Subtitulares, </a:t>
            </a:r>
            <a:r>
              <a:rPr lang="es-ES_tradnl" err="1"/>
              <a:t>Jormada</a:t>
            </a:r>
            <a:r>
              <a:rPr lang="es-ES_tradnl"/>
              <a:t> Sans Medium 12p.</a:t>
            </a:r>
          </a:p>
        </p:txBody>
      </p:sp>
      <p:sp>
        <p:nvSpPr>
          <p:cNvPr id="19" name="Marcador de texto 8">
            <a:extLst>
              <a:ext uri="{FF2B5EF4-FFF2-40B4-BE49-F238E27FC236}">
                <a16:creationId xmlns:a16="http://schemas.microsoft.com/office/drawing/2014/main" id="{5C14E45F-39AA-42B1-8E7A-E03C76F47DB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47181" y="1402142"/>
            <a:ext cx="3539373" cy="603804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lang="es-ES" sz="1000" b="0" i="0" kern="1200" dirty="0" smtClean="0">
                <a:solidFill>
                  <a:schemeClr val="tx2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2pPr>
            <a:lvl3pPr marL="6858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3pPr>
            <a:lvl4pPr marL="10287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4pPr>
            <a:lvl5pPr marL="1371600" indent="0">
              <a:buFontTx/>
              <a:buNone/>
              <a:defRPr lang="es-ES_tradnl" sz="2200" b="0" i="0" kern="1200" dirty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5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lvl="0"/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.</a:t>
            </a:r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CBADBB77-C6BE-29F3-3966-876C0067CB4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00232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45" descr="Gráfico&#10;&#10;El contenido generado por IA puede ser incorrecto.">
            <a:extLst>
              <a:ext uri="{FF2B5EF4-FFF2-40B4-BE49-F238E27FC236}">
                <a16:creationId xmlns:a16="http://schemas.microsoft.com/office/drawing/2014/main" id="{A881BB6A-FCD5-4BC3-F048-E59DD829D6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96810" y="0"/>
            <a:ext cx="9143998" cy="5143499"/>
          </a:xfrm>
          <a:prstGeom prst="rect">
            <a:avLst/>
          </a:prstGeom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12" name="Marcador de texto 8">
            <a:extLst>
              <a:ext uri="{FF2B5EF4-FFF2-40B4-BE49-F238E27FC236}">
                <a16:creationId xmlns:a16="http://schemas.microsoft.com/office/drawing/2014/main" id="{4DB79A4E-30A4-8F00-D632-92EA1CBF41C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73050" y="855941"/>
            <a:ext cx="2063750" cy="1245480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lang="es-ES" sz="2400" b="1" i="0" kern="1200" dirty="0" smtClean="0">
                <a:solidFill>
                  <a:schemeClr val="tx1"/>
                </a:solidFill>
                <a:latin typeface="Jornada Sans Bold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lang="es-ES" sz="2200" b="1" i="0" kern="1200" dirty="0" smtClean="0">
                <a:solidFill>
                  <a:schemeClr val="tx1"/>
                </a:solidFill>
                <a:latin typeface="Jornada Sans Bold" pitchFamily="2" charset="77"/>
                <a:ea typeface="+mj-ea"/>
                <a:cs typeface="+mj-cs"/>
              </a:defRPr>
            </a:lvl2pPr>
            <a:lvl3pPr marL="685800" indent="0">
              <a:buFontTx/>
              <a:buNone/>
              <a:defRPr lang="es-ES" sz="2200" b="1" i="0" kern="1200" dirty="0" smtClean="0">
                <a:solidFill>
                  <a:schemeClr val="tx1"/>
                </a:solidFill>
                <a:latin typeface="Jornada Sans Bold" pitchFamily="2" charset="77"/>
                <a:ea typeface="+mj-ea"/>
                <a:cs typeface="+mj-cs"/>
              </a:defRPr>
            </a:lvl3pPr>
            <a:lvl4pPr marL="1028700" indent="0">
              <a:buFontTx/>
              <a:buNone/>
              <a:defRPr lang="es-ES" sz="2200" b="1" i="0" kern="1200" dirty="0" smtClean="0">
                <a:solidFill>
                  <a:schemeClr val="tx1"/>
                </a:solidFill>
                <a:latin typeface="Jornada Sans Bold" pitchFamily="2" charset="77"/>
                <a:ea typeface="+mj-ea"/>
                <a:cs typeface="+mj-cs"/>
              </a:defRPr>
            </a:lvl4pPr>
            <a:lvl5pPr marL="1371600" indent="0">
              <a:buFontTx/>
              <a:buNone/>
              <a:defRPr lang="es-ES_tradnl" sz="2200" b="1" i="0" kern="1200" dirty="0">
                <a:solidFill>
                  <a:schemeClr val="tx1"/>
                </a:solidFill>
                <a:latin typeface="Jornada Sans Bold" pitchFamily="2" charset="77"/>
                <a:ea typeface="+mj-ea"/>
                <a:cs typeface="+mj-cs"/>
              </a:defRPr>
            </a:lvl5pPr>
          </a:lstStyle>
          <a:p>
            <a:r>
              <a:rPr lang="es-ES" dirty="0"/>
              <a:t>Titulares, Jornada Sans Bold, 24p.</a:t>
            </a:r>
            <a:endParaRPr lang="en-US" dirty="0"/>
          </a:p>
        </p:txBody>
      </p:sp>
      <p:sp>
        <p:nvSpPr>
          <p:cNvPr id="3" name="Marcador de texto 8">
            <a:extLst>
              <a:ext uri="{FF2B5EF4-FFF2-40B4-BE49-F238E27FC236}">
                <a16:creationId xmlns:a16="http://schemas.microsoft.com/office/drawing/2014/main" id="{4E2990D1-FE47-3741-37BC-14C6DB4502B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72550" y="2571750"/>
            <a:ext cx="2840147" cy="1733334"/>
          </a:xfrm>
          <a:prstGeom prst="rect">
            <a:avLst/>
          </a:prstGeom>
        </p:spPr>
        <p:txBody>
          <a:bodyPr lIns="0" rIns="36000"/>
          <a:lstStyle>
            <a:lvl1pPr marL="0" indent="0">
              <a:buFontTx/>
              <a:buNone/>
              <a:defRPr lang="es-ES" sz="1200" b="0" i="0" kern="1200" dirty="0" smtClean="0">
                <a:solidFill>
                  <a:schemeClr val="tx2"/>
                </a:solidFill>
                <a:latin typeface="Jornada San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2pPr>
            <a:lvl3pPr marL="6858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3pPr>
            <a:lvl4pPr marL="1028700" indent="0">
              <a:buFontTx/>
              <a:buNone/>
              <a:defRPr lang="es-ES" sz="2200" b="0" i="0" kern="1200" dirty="0" smtClean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4pPr>
            <a:lvl5pPr marL="1371600" indent="0">
              <a:buFontTx/>
              <a:buNone/>
              <a:defRPr lang="es-ES_tradnl" sz="2200" b="0" i="0" kern="1200" dirty="0">
                <a:solidFill>
                  <a:schemeClr val="tx1"/>
                </a:solidFill>
                <a:latin typeface="Jornada Sans Book" pitchFamily="2" charset="77"/>
                <a:ea typeface="+mj-ea"/>
                <a:cs typeface="+mj-cs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 err="1"/>
              <a:t>Bodycopy</a:t>
            </a:r>
            <a:r>
              <a:rPr lang="es-ES_tradnl" dirty="0"/>
              <a:t>, </a:t>
            </a:r>
            <a:r>
              <a:rPr lang="es-ES_tradnl" dirty="0" err="1"/>
              <a:t>Jormada</a:t>
            </a:r>
            <a:r>
              <a:rPr lang="es-ES_tradnl" dirty="0"/>
              <a:t> Sans Book 12p.</a:t>
            </a:r>
          </a:p>
          <a:p>
            <a:pPr lvl="0"/>
            <a:r>
              <a:rPr lang="es-ES_tradnl" dirty="0" err="1"/>
              <a:t>Lorem</a:t>
            </a:r>
            <a:r>
              <a:rPr lang="es-ES_tradnl" dirty="0"/>
              <a:t> </a:t>
            </a:r>
            <a:r>
              <a:rPr lang="es-ES_tradnl" dirty="0" err="1"/>
              <a:t>ipsum</a:t>
            </a:r>
            <a:r>
              <a:rPr lang="es-ES_tradnl" dirty="0"/>
              <a:t> dolor </a:t>
            </a:r>
            <a:r>
              <a:rPr lang="es-ES_tradnl" dirty="0" err="1"/>
              <a:t>sit</a:t>
            </a:r>
            <a:r>
              <a:rPr lang="es-ES_tradnl" dirty="0"/>
              <a:t> </a:t>
            </a:r>
            <a:r>
              <a:rPr lang="es-ES_tradnl" dirty="0" err="1"/>
              <a:t>amet</a:t>
            </a:r>
            <a:r>
              <a:rPr lang="es-ES_tradnl" dirty="0"/>
              <a:t>, </a:t>
            </a:r>
            <a:r>
              <a:rPr lang="es-ES_tradnl" dirty="0" err="1"/>
              <a:t>consectetuer</a:t>
            </a:r>
            <a:r>
              <a:rPr lang="es-ES_tradnl" dirty="0"/>
              <a:t> </a:t>
            </a:r>
            <a:r>
              <a:rPr lang="es-ES_tradnl" dirty="0" err="1"/>
              <a:t>adipiscing</a:t>
            </a:r>
            <a:r>
              <a:rPr lang="es-ES_tradnl" dirty="0"/>
              <a:t> </a:t>
            </a:r>
            <a:r>
              <a:rPr lang="es-ES_tradnl" dirty="0" err="1"/>
              <a:t>elit</a:t>
            </a:r>
            <a:r>
              <a:rPr lang="es-ES_tradnl" dirty="0"/>
              <a:t>, sed </a:t>
            </a:r>
            <a:r>
              <a:rPr lang="es-ES_tradnl" dirty="0" err="1"/>
              <a:t>diam</a:t>
            </a:r>
            <a:r>
              <a:rPr lang="es-ES_tradnl" dirty="0"/>
              <a:t> </a:t>
            </a:r>
            <a:r>
              <a:rPr lang="es-ES_tradnl" dirty="0" err="1"/>
              <a:t>nonummy</a:t>
            </a:r>
            <a:r>
              <a:rPr lang="es-ES_tradnl" dirty="0"/>
              <a:t> </a:t>
            </a:r>
            <a:r>
              <a:rPr lang="es-ES_tradnl" dirty="0" err="1"/>
              <a:t>nibh</a:t>
            </a:r>
            <a:r>
              <a:rPr lang="es-ES_tradnl" dirty="0"/>
              <a:t> </a:t>
            </a:r>
            <a:r>
              <a:rPr lang="es-ES_tradnl" dirty="0" err="1"/>
              <a:t>euismod</a:t>
            </a:r>
            <a:r>
              <a:rPr lang="es-ES_tradnl" dirty="0"/>
              <a:t> </a:t>
            </a:r>
            <a:r>
              <a:rPr lang="es-ES_tradnl" dirty="0" err="1"/>
              <a:t>tincidunt</a:t>
            </a:r>
            <a:r>
              <a:rPr lang="es-ES_tradnl" dirty="0"/>
              <a:t> ut </a:t>
            </a:r>
            <a:r>
              <a:rPr lang="es-ES_tradnl" dirty="0" err="1"/>
              <a:t>laoreet</a:t>
            </a:r>
            <a:r>
              <a:rPr lang="es-ES_tradnl" dirty="0"/>
              <a:t> </a:t>
            </a:r>
            <a:r>
              <a:rPr lang="es-ES_tradnl" dirty="0" err="1"/>
              <a:t>dolore</a:t>
            </a:r>
            <a:r>
              <a:rPr lang="es-ES_tradnl" dirty="0"/>
              <a:t> magna </a:t>
            </a:r>
            <a:r>
              <a:rPr lang="es-ES_tradnl" dirty="0" err="1"/>
              <a:t>aliquam</a:t>
            </a:r>
            <a:r>
              <a:rPr lang="es-ES_tradnl" dirty="0"/>
              <a:t> </a:t>
            </a:r>
            <a:r>
              <a:rPr lang="es-ES_tradnl" dirty="0" err="1"/>
              <a:t>erat</a:t>
            </a:r>
            <a:r>
              <a:rPr lang="es-ES_tradnl" dirty="0"/>
              <a:t> </a:t>
            </a:r>
            <a:r>
              <a:rPr lang="es-ES_tradnl" dirty="0" err="1"/>
              <a:t>volutpat</a:t>
            </a:r>
            <a:r>
              <a:rPr lang="es-ES_tradnl" dirty="0"/>
              <a:t>. Ut </a:t>
            </a:r>
            <a:r>
              <a:rPr lang="es-ES_tradnl" dirty="0" err="1"/>
              <a:t>wisi</a:t>
            </a:r>
            <a:r>
              <a:rPr lang="es-ES_tradnl" dirty="0"/>
              <a:t> </a:t>
            </a:r>
            <a:r>
              <a:rPr lang="es-ES_tradnl" dirty="0" err="1"/>
              <a:t>enim</a:t>
            </a:r>
            <a:r>
              <a:rPr lang="es-ES_tradnl" dirty="0"/>
              <a:t> ad </a:t>
            </a:r>
            <a:r>
              <a:rPr lang="es-ES_tradnl" dirty="0" err="1"/>
              <a:t>minim</a:t>
            </a:r>
            <a:r>
              <a:rPr lang="es-ES_tradnl" dirty="0"/>
              <a:t> </a:t>
            </a:r>
            <a:r>
              <a:rPr lang="es-ES_tradnl" dirty="0" err="1"/>
              <a:t>veniam</a:t>
            </a:r>
            <a:r>
              <a:rPr lang="es-ES_tradnl" dirty="0"/>
              <a:t>, quis </a:t>
            </a:r>
            <a:r>
              <a:rPr lang="es-ES_tradnl" dirty="0" err="1"/>
              <a:t>nostrud</a:t>
            </a:r>
            <a:r>
              <a:rPr lang="es-ES_tradnl" dirty="0"/>
              <a:t> </a:t>
            </a:r>
            <a:r>
              <a:rPr lang="es-ES_tradnl" dirty="0" err="1"/>
              <a:t>exerci</a:t>
            </a:r>
            <a:r>
              <a:rPr lang="es-ES_tradnl" dirty="0"/>
              <a:t> </a:t>
            </a:r>
            <a:r>
              <a:rPr lang="es-ES_tradnl" dirty="0" err="1"/>
              <a:t>tation</a:t>
            </a:r>
            <a:r>
              <a:rPr lang="es-ES_tradnl" dirty="0"/>
              <a:t> </a:t>
            </a:r>
            <a:r>
              <a:rPr lang="es-ES_tradnl" dirty="0" err="1"/>
              <a:t>ullamcorper</a:t>
            </a:r>
            <a:r>
              <a:rPr lang="es-ES_tradnl" dirty="0"/>
              <a:t> </a:t>
            </a:r>
            <a:r>
              <a:rPr lang="es-ES_tradnl" dirty="0" err="1"/>
              <a:t>suscipit</a:t>
            </a:r>
            <a:r>
              <a:rPr lang="es-ES_tradnl" dirty="0"/>
              <a:t> </a:t>
            </a:r>
            <a:r>
              <a:rPr lang="es-ES_tradnl" dirty="0" err="1"/>
              <a:t>lobortis</a:t>
            </a:r>
            <a:r>
              <a:rPr lang="es-ES_tradnl" dirty="0"/>
              <a:t> </a:t>
            </a:r>
            <a:r>
              <a:rPr lang="es-ES_tradnl" dirty="0" err="1"/>
              <a:t>nisl</a:t>
            </a:r>
            <a:r>
              <a:rPr lang="es-ES_tradnl" dirty="0"/>
              <a:t> ut </a:t>
            </a:r>
            <a:r>
              <a:rPr lang="es-ES_tradnl" dirty="0" err="1"/>
              <a:t>aliquip</a:t>
            </a:r>
            <a:r>
              <a:rPr lang="es-ES_tradnl" dirty="0"/>
              <a:t> ex </a:t>
            </a:r>
            <a:r>
              <a:rPr lang="es-ES_tradnl" dirty="0" err="1"/>
              <a:t>ea</a:t>
            </a:r>
            <a:r>
              <a:rPr lang="es-ES_tradnl" dirty="0"/>
              <a:t> commodo </a:t>
            </a:r>
            <a:r>
              <a:rPr lang="es-ES_tradnl" dirty="0" err="1"/>
              <a:t>consequat</a:t>
            </a:r>
            <a:r>
              <a:rPr lang="es-ES_tradnl" dirty="0"/>
              <a:t>.</a:t>
            </a:r>
          </a:p>
        </p:txBody>
      </p:sp>
      <p:sp>
        <p:nvSpPr>
          <p:cNvPr id="5" name="Marcador de texto 18">
            <a:extLst>
              <a:ext uri="{FF2B5EF4-FFF2-40B4-BE49-F238E27FC236}">
                <a16:creationId xmlns:a16="http://schemas.microsoft.com/office/drawing/2014/main" id="{E15C54ED-29AA-EC7D-1A43-5C0CF0D0B88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907209" y="1241452"/>
            <a:ext cx="2053323" cy="474459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Introducción, Jornada Sans Bold, 14p.</a:t>
            </a:r>
          </a:p>
        </p:txBody>
      </p:sp>
      <p:sp>
        <p:nvSpPr>
          <p:cNvPr id="6" name="Marcador de texto 18">
            <a:extLst>
              <a:ext uri="{FF2B5EF4-FFF2-40B4-BE49-F238E27FC236}">
                <a16:creationId xmlns:a16="http://schemas.microsoft.com/office/drawing/2014/main" id="{F27666A9-3A08-F6B4-D5C1-027E4572C8C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907210" y="2136634"/>
            <a:ext cx="2053323" cy="2360143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 typeface="Tipo de letra del sistema regular"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2pPr>
          </a:lstStyle>
          <a:p>
            <a:pPr lvl="0"/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lvl="0"/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lvl="0"/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lvl="1"/>
            <a:r>
              <a:rPr lang="es-ES"/>
              <a:t>Descripción </a:t>
            </a:r>
            <a:r>
              <a:rPr lang="es-ES" err="1"/>
              <a:t>bullet</a:t>
            </a:r>
            <a:endParaRPr lang="es-ES"/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lvl="0"/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marL="342900" marR="0" lvl="1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Tipo de letra del sistema regular"/>
              <a:buNone/>
              <a:tabLst/>
              <a:defRPr/>
            </a:pPr>
            <a:r>
              <a:rPr lang="es-ES"/>
              <a:t>Descripción </a:t>
            </a:r>
            <a:r>
              <a:rPr lang="es-ES" err="1"/>
              <a:t>bullet</a:t>
            </a:r>
            <a:r>
              <a:rPr lang="es-ES"/>
              <a:t>.  </a:t>
            </a:r>
            <a:r>
              <a:rPr lang="es-ES" err="1"/>
              <a:t>Bullet</a:t>
            </a:r>
            <a:r>
              <a:rPr lang="es-ES"/>
              <a:t> descripción. </a:t>
            </a:r>
            <a:r>
              <a:rPr lang="es-ES" err="1"/>
              <a:t>Bullet</a:t>
            </a:r>
            <a:r>
              <a:rPr lang="es-ES"/>
              <a:t> descripción.</a:t>
            </a:r>
          </a:p>
          <a:p>
            <a:pPr lvl="1"/>
            <a:endParaRPr lang="es-ES"/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/>
          </a:p>
          <a:p>
            <a:pPr lvl="0"/>
            <a:endParaRPr lang="es-ES_tradnl"/>
          </a:p>
        </p:txBody>
      </p:sp>
      <p:sp>
        <p:nvSpPr>
          <p:cNvPr id="8" name="Marcador de texto 18">
            <a:extLst>
              <a:ext uri="{FF2B5EF4-FFF2-40B4-BE49-F238E27FC236}">
                <a16:creationId xmlns:a16="http://schemas.microsoft.com/office/drawing/2014/main" id="{8972D5D0-256D-C950-AEC1-A0AD5C5894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52009" y="1241452"/>
            <a:ext cx="2053323" cy="474459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14p.</a:t>
            </a:r>
          </a:p>
        </p:txBody>
      </p:sp>
      <p:sp>
        <p:nvSpPr>
          <p:cNvPr id="9" name="Marcador de texto 18">
            <a:extLst>
              <a:ext uri="{FF2B5EF4-FFF2-40B4-BE49-F238E27FC236}">
                <a16:creationId xmlns:a16="http://schemas.microsoft.com/office/drawing/2014/main" id="{026525D3-6F65-7CC7-4CC7-CD4109205F7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752010" y="2136634"/>
            <a:ext cx="2053323" cy="2360143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 typeface="Tipo de letra del sistema regular"/>
              <a:buNone/>
              <a:defRPr/>
            </a:lvl2pPr>
          </a:lstStyle>
          <a:p>
            <a:pPr lvl="0"/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lvl="0"/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lvl="0"/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lvl="0"/>
            <a:r>
              <a:rPr lang="es-ES" err="1"/>
              <a:t>Bullet</a:t>
            </a:r>
            <a:r>
              <a:rPr lang="es-ES"/>
              <a:t>, Jornada Sans Light 10p.</a:t>
            </a:r>
          </a:p>
          <a:p>
            <a:pPr lvl="1"/>
            <a:endParaRPr lang="es-ES"/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/>
          </a:p>
          <a:p>
            <a:pPr lvl="0"/>
            <a:endParaRPr lang="es-ES_tradnl"/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EC9A8C2C-BC0D-4211-3659-95F67FA8C01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07028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n 57" descr="Gráfico&#10;&#10;El contenido generado por IA puede ser incorrecto.">
            <a:extLst>
              <a:ext uri="{FF2B5EF4-FFF2-40B4-BE49-F238E27FC236}">
                <a16:creationId xmlns:a16="http://schemas.microsoft.com/office/drawing/2014/main" id="{83BBA8C9-0FA2-CAF3-F86D-2D51A3ABDD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47991" y="0"/>
            <a:ext cx="9143998" cy="514349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AB60EC01-4A40-911E-7154-5E717B77D40B}"/>
              </a:ext>
            </a:extLst>
          </p:cNvPr>
          <p:cNvSpPr/>
          <p:nvPr userDrawn="1"/>
        </p:nvSpPr>
        <p:spPr>
          <a:xfrm>
            <a:off x="0" y="829734"/>
            <a:ext cx="3062990" cy="43137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4EE405D-3A85-5662-B022-13C94285B3C9}"/>
              </a:ext>
            </a:extLst>
          </p:cNvPr>
          <p:cNvCxnSpPr>
            <a:cxnSpLocks/>
            <a:stCxn id="21" idx="0"/>
          </p:cNvCxnSpPr>
          <p:nvPr userDrawn="1"/>
        </p:nvCxnSpPr>
        <p:spPr>
          <a:xfrm>
            <a:off x="296778" y="1151920"/>
            <a:ext cx="0" cy="367472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9390F187-C036-D4ED-AC18-222A81380C14}"/>
              </a:ext>
            </a:extLst>
          </p:cNvPr>
          <p:cNvSpPr/>
          <p:nvPr userDrawn="1"/>
        </p:nvSpPr>
        <p:spPr>
          <a:xfrm>
            <a:off x="228948" y="1151920"/>
            <a:ext cx="135660" cy="1356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8208AE1-EC3C-31E8-0D67-B0152F6A7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349" y="1113054"/>
            <a:ext cx="2528568" cy="213392"/>
          </a:xfrm>
          <a:prstGeom prst="rect">
            <a:avLst/>
          </a:prstGeom>
        </p:spPr>
        <p:txBody>
          <a:bodyPr lIns="36000" rIns="36000" anchor="t" anchorCtr="0"/>
          <a:lstStyle>
            <a:lvl1pPr>
              <a:defRPr lang="en-US" sz="1200" b="0" i="0" kern="1200" dirty="0">
                <a:solidFill>
                  <a:schemeClr val="bg1"/>
                </a:solidFill>
                <a:latin typeface="Jornada Sans Book" pitchFamily="2" charset="77"/>
                <a:ea typeface="+mj-ea"/>
                <a:cs typeface="+mj-cs"/>
              </a:defRPr>
            </a:lvl1pPr>
          </a:lstStyle>
          <a:p>
            <a:r>
              <a:rPr lang="es-ES"/>
              <a:t>Descripción. Jornada Sans Book, 12p</a:t>
            </a:r>
            <a:endParaRPr lang="en-U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A4DCBD53-7D07-E8CA-8EB6-F9D0692D2567}"/>
              </a:ext>
            </a:extLst>
          </p:cNvPr>
          <p:cNvSpPr/>
          <p:nvPr userDrawn="1"/>
        </p:nvSpPr>
        <p:spPr>
          <a:xfrm>
            <a:off x="271403" y="1470189"/>
            <a:ext cx="53032" cy="5303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234ED523-6353-E4BB-705E-56B4C0E7E015}"/>
              </a:ext>
            </a:extLst>
          </p:cNvPr>
          <p:cNvSpPr/>
          <p:nvPr userDrawn="1"/>
        </p:nvSpPr>
        <p:spPr>
          <a:xfrm>
            <a:off x="271403" y="1652061"/>
            <a:ext cx="53032" cy="5303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arcador de texto 30">
            <a:extLst>
              <a:ext uri="{FF2B5EF4-FFF2-40B4-BE49-F238E27FC236}">
                <a16:creationId xmlns:a16="http://schemas.microsoft.com/office/drawing/2014/main" id="{BABD1536-0D07-2D40-70A1-49C9196929B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15924" y="1374170"/>
            <a:ext cx="2368869" cy="406400"/>
          </a:xfrm>
          <a:prstGeom prst="rect">
            <a:avLst/>
          </a:prstGeom>
        </p:spPr>
        <p:txBody>
          <a:bodyPr lIns="36000" rIns="3600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bg1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Descripción. Jornada Sans Light, 10p.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Descripción. Jornada Sans Light, 10p.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27514A67-02C6-FE63-5460-1FB7487FF34A}"/>
              </a:ext>
            </a:extLst>
          </p:cNvPr>
          <p:cNvSpPr/>
          <p:nvPr userDrawn="1"/>
        </p:nvSpPr>
        <p:spPr>
          <a:xfrm>
            <a:off x="228948" y="2012428"/>
            <a:ext cx="135660" cy="13566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514171B2-FE4C-176D-0DCE-41D675E1C498}"/>
              </a:ext>
            </a:extLst>
          </p:cNvPr>
          <p:cNvSpPr/>
          <p:nvPr userDrawn="1"/>
        </p:nvSpPr>
        <p:spPr>
          <a:xfrm>
            <a:off x="271403" y="2335157"/>
            <a:ext cx="53032" cy="530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A417A84F-A21E-C3D2-EF7B-E2DEA9355F7F}"/>
              </a:ext>
            </a:extLst>
          </p:cNvPr>
          <p:cNvSpPr/>
          <p:nvPr userDrawn="1"/>
        </p:nvSpPr>
        <p:spPr>
          <a:xfrm>
            <a:off x="271403" y="2517029"/>
            <a:ext cx="53032" cy="530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6" name="Marcador de texto 30">
            <a:extLst>
              <a:ext uri="{FF2B5EF4-FFF2-40B4-BE49-F238E27FC236}">
                <a16:creationId xmlns:a16="http://schemas.microsoft.com/office/drawing/2014/main" id="{6AB745F9-9E0D-1ECF-A35D-27B97CA82826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15924" y="2234678"/>
            <a:ext cx="2599815" cy="406400"/>
          </a:xfrm>
          <a:prstGeom prst="rect">
            <a:avLst/>
          </a:prstGeom>
        </p:spPr>
        <p:txBody>
          <a:bodyPr lIns="36000" rIns="3600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bg1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Descripción. Jornada Sans Light, 10p.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Descripción. Jornada Sans Light, 10p.</a:t>
            </a:r>
          </a:p>
        </p:txBody>
      </p:sp>
      <p:sp>
        <p:nvSpPr>
          <p:cNvPr id="42" name="Marcador de texto 30">
            <a:extLst>
              <a:ext uri="{FF2B5EF4-FFF2-40B4-BE49-F238E27FC236}">
                <a16:creationId xmlns:a16="http://schemas.microsoft.com/office/drawing/2014/main" id="{C594E9C6-B878-8EC9-9F4E-2529449A38D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15924" y="1966761"/>
            <a:ext cx="2599821" cy="236611"/>
          </a:xfrm>
          <a:prstGeom prst="rect">
            <a:avLst/>
          </a:prstGeom>
        </p:spPr>
        <p:txBody>
          <a:bodyPr lIns="36000" rIns="3600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200" b="0" i="0" kern="1200" dirty="0">
                <a:solidFill>
                  <a:schemeClr val="bg1"/>
                </a:solidFill>
                <a:latin typeface="Jornada San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Descripción. Jornada Sans Book, 12p</a:t>
            </a:r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86C9A972-1AA7-FD4A-73C8-455E5181805A}"/>
              </a:ext>
            </a:extLst>
          </p:cNvPr>
          <p:cNvSpPr/>
          <p:nvPr userDrawn="1"/>
        </p:nvSpPr>
        <p:spPr>
          <a:xfrm>
            <a:off x="228948" y="2866953"/>
            <a:ext cx="135660" cy="13566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D915A37C-B1B8-7A62-0BE6-C7AE1ABD6D0B}"/>
              </a:ext>
            </a:extLst>
          </p:cNvPr>
          <p:cNvSpPr/>
          <p:nvPr userDrawn="1"/>
        </p:nvSpPr>
        <p:spPr>
          <a:xfrm>
            <a:off x="271403" y="3229822"/>
            <a:ext cx="53032" cy="530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D097C976-ABA3-BFD2-4F51-726B2594BD61}"/>
              </a:ext>
            </a:extLst>
          </p:cNvPr>
          <p:cNvSpPr/>
          <p:nvPr userDrawn="1"/>
        </p:nvSpPr>
        <p:spPr>
          <a:xfrm>
            <a:off x="271403" y="3411694"/>
            <a:ext cx="53032" cy="530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0" name="Marcador de texto 30">
            <a:extLst>
              <a:ext uri="{FF2B5EF4-FFF2-40B4-BE49-F238E27FC236}">
                <a16:creationId xmlns:a16="http://schemas.microsoft.com/office/drawing/2014/main" id="{5E65F269-278B-D0AD-2943-0D0F93063279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15924" y="3084743"/>
            <a:ext cx="2546781" cy="406400"/>
          </a:xfrm>
          <a:prstGeom prst="rect">
            <a:avLst/>
          </a:prstGeom>
        </p:spPr>
        <p:txBody>
          <a:bodyPr lIns="36000" rIns="3600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bg1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Descripción. Jornada Sans Light, 10p.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Descripción. Jornada Sans Light, 10p.</a:t>
            </a:r>
          </a:p>
        </p:txBody>
      </p:sp>
      <p:sp>
        <p:nvSpPr>
          <p:cNvPr id="51" name="Marcador de texto 30">
            <a:extLst>
              <a:ext uri="{FF2B5EF4-FFF2-40B4-BE49-F238E27FC236}">
                <a16:creationId xmlns:a16="http://schemas.microsoft.com/office/drawing/2014/main" id="{27C8E90F-44F1-7717-1886-DB13D0E41F3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15924" y="2821286"/>
            <a:ext cx="2527981" cy="236611"/>
          </a:xfrm>
          <a:prstGeom prst="rect">
            <a:avLst/>
          </a:prstGeom>
        </p:spPr>
        <p:txBody>
          <a:bodyPr lIns="36000" rIns="3600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200" b="0" i="0" kern="1200" dirty="0">
                <a:solidFill>
                  <a:schemeClr val="bg1"/>
                </a:solidFill>
                <a:latin typeface="Jornada San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Descripción. Jornada Sans Book, 12p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F81A3807-FA14-37F5-1898-1BB20856D60B}"/>
              </a:ext>
            </a:extLst>
          </p:cNvPr>
          <p:cNvSpPr/>
          <p:nvPr userDrawn="1"/>
        </p:nvSpPr>
        <p:spPr>
          <a:xfrm>
            <a:off x="228948" y="3728726"/>
            <a:ext cx="135660" cy="13566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E8AA753C-BDF5-6BC3-8D61-7EE857DAF75D}"/>
              </a:ext>
            </a:extLst>
          </p:cNvPr>
          <p:cNvSpPr/>
          <p:nvPr userDrawn="1"/>
        </p:nvSpPr>
        <p:spPr>
          <a:xfrm>
            <a:off x="271403" y="4091595"/>
            <a:ext cx="53032" cy="530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F1C0CF4C-3F98-876A-DB4E-9C5598041D6C}"/>
              </a:ext>
            </a:extLst>
          </p:cNvPr>
          <p:cNvSpPr/>
          <p:nvPr userDrawn="1"/>
        </p:nvSpPr>
        <p:spPr>
          <a:xfrm>
            <a:off x="271403" y="4273467"/>
            <a:ext cx="53032" cy="530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5" name="Marcador de texto 30">
            <a:extLst>
              <a:ext uri="{FF2B5EF4-FFF2-40B4-BE49-F238E27FC236}">
                <a16:creationId xmlns:a16="http://schemas.microsoft.com/office/drawing/2014/main" id="{D3AC4992-CB16-8D99-F0DF-F87584235E0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15924" y="3946516"/>
            <a:ext cx="2527961" cy="406400"/>
          </a:xfrm>
          <a:prstGeom prst="rect">
            <a:avLst/>
          </a:prstGeom>
        </p:spPr>
        <p:txBody>
          <a:bodyPr lIns="36000" rIns="3600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bg1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Descripción. Jornada Sans Light, 10p.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Descripción. Jornada Sans Light, 10p.</a:t>
            </a:r>
          </a:p>
        </p:txBody>
      </p:sp>
      <p:sp>
        <p:nvSpPr>
          <p:cNvPr id="56" name="Marcador de texto 30">
            <a:extLst>
              <a:ext uri="{FF2B5EF4-FFF2-40B4-BE49-F238E27FC236}">
                <a16:creationId xmlns:a16="http://schemas.microsoft.com/office/drawing/2014/main" id="{3A0BA7C1-ABEA-754B-B470-2F97DBEE2B3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15924" y="3683059"/>
            <a:ext cx="2527967" cy="236611"/>
          </a:xfrm>
          <a:prstGeom prst="rect">
            <a:avLst/>
          </a:prstGeom>
        </p:spPr>
        <p:txBody>
          <a:bodyPr lIns="36000" rIns="3600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200" b="0" i="0" kern="1200" dirty="0">
                <a:solidFill>
                  <a:schemeClr val="bg1"/>
                </a:solidFill>
                <a:latin typeface="Jornada San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Descripción. Jornada Sans Book, 12p</a:t>
            </a:r>
          </a:p>
        </p:txBody>
      </p:sp>
      <p:sp>
        <p:nvSpPr>
          <p:cNvPr id="60" name="Marcador de texto 18">
            <a:extLst>
              <a:ext uri="{FF2B5EF4-FFF2-40B4-BE49-F238E27FC236}">
                <a16:creationId xmlns:a16="http://schemas.microsoft.com/office/drawing/2014/main" id="{86DD0169-E4B7-95C1-DC2E-172887BCD03D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181560" y="623518"/>
            <a:ext cx="2811296" cy="335486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Título, Jornada Sans Bold, 14p.</a:t>
            </a:r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5F910A87-7F93-8B00-0FA3-E4368C49FF55}"/>
              </a:ext>
            </a:extLst>
          </p:cNvPr>
          <p:cNvCxnSpPr>
            <a:cxnSpLocks/>
          </p:cNvCxnSpPr>
          <p:nvPr userDrawn="1"/>
        </p:nvCxnSpPr>
        <p:spPr>
          <a:xfrm>
            <a:off x="3181560" y="988741"/>
            <a:ext cx="596244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Marcador de texto 18">
            <a:extLst>
              <a:ext uri="{FF2B5EF4-FFF2-40B4-BE49-F238E27FC236}">
                <a16:creationId xmlns:a16="http://schemas.microsoft.com/office/drawing/2014/main" id="{015D668D-B3BA-9645-C50A-982EE7E01E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181560" y="1091869"/>
            <a:ext cx="2471070" cy="2823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2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Paso 1, Jornada Sans Bold, 12p.</a:t>
            </a:r>
          </a:p>
        </p:txBody>
      </p:sp>
      <p:sp>
        <p:nvSpPr>
          <p:cNvPr id="66" name="Marcador de texto 30">
            <a:extLst>
              <a:ext uri="{FF2B5EF4-FFF2-40B4-BE49-F238E27FC236}">
                <a16:creationId xmlns:a16="http://schemas.microsoft.com/office/drawing/2014/main" id="{AF19D46C-1AC5-3649-7352-448CF0FCBC59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3166558" y="1374170"/>
            <a:ext cx="2471070" cy="4064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Definición. Jornada Sans Light, 10p.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Definición. Jornada Sans Light, 10p.</a:t>
            </a:r>
          </a:p>
        </p:txBody>
      </p:sp>
      <p:sp>
        <p:nvSpPr>
          <p:cNvPr id="67" name="Marcador de texto 18">
            <a:extLst>
              <a:ext uri="{FF2B5EF4-FFF2-40B4-BE49-F238E27FC236}">
                <a16:creationId xmlns:a16="http://schemas.microsoft.com/office/drawing/2014/main" id="{72CE3163-07C9-B883-0EDA-16452BB91AF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067979" y="1091869"/>
            <a:ext cx="2368869" cy="2823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2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Paso 2, Jornada Sans Bold, 12p.</a:t>
            </a:r>
          </a:p>
        </p:txBody>
      </p:sp>
      <p:sp>
        <p:nvSpPr>
          <p:cNvPr id="68" name="Marcador de texto 30">
            <a:extLst>
              <a:ext uri="{FF2B5EF4-FFF2-40B4-BE49-F238E27FC236}">
                <a16:creationId xmlns:a16="http://schemas.microsoft.com/office/drawing/2014/main" id="{B5666156-F6D6-68F4-5FE3-640B7F186D5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052977" y="1374170"/>
            <a:ext cx="2368869" cy="4064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Definición. Jornada Sans Light, 10p.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Definición. Jornada Sans Light, 10p.</a:t>
            </a:r>
          </a:p>
        </p:txBody>
      </p:sp>
      <p:sp>
        <p:nvSpPr>
          <p:cNvPr id="69" name="Marcador de texto 18">
            <a:extLst>
              <a:ext uri="{FF2B5EF4-FFF2-40B4-BE49-F238E27FC236}">
                <a16:creationId xmlns:a16="http://schemas.microsoft.com/office/drawing/2014/main" id="{15EB0208-3622-9AC3-F9D6-E6D2119FF7A5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3181560" y="1943207"/>
            <a:ext cx="2471070" cy="2823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2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Paso 3, Jornada Sans Bold, 12p.</a:t>
            </a:r>
          </a:p>
        </p:txBody>
      </p:sp>
      <p:sp>
        <p:nvSpPr>
          <p:cNvPr id="70" name="Marcador de texto 30">
            <a:extLst>
              <a:ext uri="{FF2B5EF4-FFF2-40B4-BE49-F238E27FC236}">
                <a16:creationId xmlns:a16="http://schemas.microsoft.com/office/drawing/2014/main" id="{9216FE35-0C47-B7B2-F784-B466E0BB2E75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166558" y="2225508"/>
            <a:ext cx="2471070" cy="4064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Definición. Jornada Sans Light, 10p.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Definición. Jornada Sans Light, 10p.</a:t>
            </a:r>
          </a:p>
        </p:txBody>
      </p:sp>
      <p:sp>
        <p:nvSpPr>
          <p:cNvPr id="71" name="Marcador de texto 18">
            <a:extLst>
              <a:ext uri="{FF2B5EF4-FFF2-40B4-BE49-F238E27FC236}">
                <a16:creationId xmlns:a16="http://schemas.microsoft.com/office/drawing/2014/main" id="{16B30593-49A8-121E-0AE6-2EA437053558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067979" y="1943207"/>
            <a:ext cx="2368869" cy="2823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2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Paso 4, Jornada Sans Bold, 12p.</a:t>
            </a:r>
          </a:p>
        </p:txBody>
      </p:sp>
      <p:sp>
        <p:nvSpPr>
          <p:cNvPr id="72" name="Marcador de texto 30">
            <a:extLst>
              <a:ext uri="{FF2B5EF4-FFF2-40B4-BE49-F238E27FC236}">
                <a16:creationId xmlns:a16="http://schemas.microsoft.com/office/drawing/2014/main" id="{80D16841-D195-998D-7E16-5D08E2E4BE5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6052977" y="2225508"/>
            <a:ext cx="2368869" cy="4064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Definición. Jornada Sans Light, 10p.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Definición. Jornada Sans Light, 10p.</a:t>
            </a:r>
          </a:p>
        </p:txBody>
      </p:sp>
      <p:sp>
        <p:nvSpPr>
          <p:cNvPr id="73" name="Marcador de texto 18">
            <a:extLst>
              <a:ext uri="{FF2B5EF4-FFF2-40B4-BE49-F238E27FC236}">
                <a16:creationId xmlns:a16="http://schemas.microsoft.com/office/drawing/2014/main" id="{44C5C9DA-2BB1-F1C7-F3A8-89F96ABA718D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181560" y="2772722"/>
            <a:ext cx="2811296" cy="335486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Título, Jornada Sans Bold, 14p.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B2899AAD-C260-7630-E020-2886762CB030}"/>
              </a:ext>
            </a:extLst>
          </p:cNvPr>
          <p:cNvCxnSpPr>
            <a:cxnSpLocks/>
          </p:cNvCxnSpPr>
          <p:nvPr userDrawn="1"/>
        </p:nvCxnSpPr>
        <p:spPr>
          <a:xfrm>
            <a:off x="3181560" y="3137945"/>
            <a:ext cx="596244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Marcador de texto 18">
            <a:extLst>
              <a:ext uri="{FF2B5EF4-FFF2-40B4-BE49-F238E27FC236}">
                <a16:creationId xmlns:a16="http://schemas.microsoft.com/office/drawing/2014/main" id="{5679F890-7786-9340-2F53-EF1883B0D9B6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181560" y="3227956"/>
            <a:ext cx="2471070" cy="2823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2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Estado 1, Jornada Sans Bold, 12p.</a:t>
            </a:r>
          </a:p>
        </p:txBody>
      </p:sp>
      <p:sp>
        <p:nvSpPr>
          <p:cNvPr id="80" name="Marcador de texto 30">
            <a:extLst>
              <a:ext uri="{FF2B5EF4-FFF2-40B4-BE49-F238E27FC236}">
                <a16:creationId xmlns:a16="http://schemas.microsoft.com/office/drawing/2014/main" id="{C6F6CBD6-D249-C7B9-E426-AEADB55C921F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166558" y="3510257"/>
            <a:ext cx="2471070" cy="199931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Definición. Jornada Sans Light, 10p.</a:t>
            </a:r>
          </a:p>
        </p:txBody>
      </p:sp>
      <p:sp>
        <p:nvSpPr>
          <p:cNvPr id="81" name="Marcador de texto 18">
            <a:extLst>
              <a:ext uri="{FF2B5EF4-FFF2-40B4-BE49-F238E27FC236}">
                <a16:creationId xmlns:a16="http://schemas.microsoft.com/office/drawing/2014/main" id="{6AEA6CB0-E4A0-A157-CF96-B31066D2DDA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067979" y="3227956"/>
            <a:ext cx="2368869" cy="2823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2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Estado 2, Jornada Sans Bold, 12p.</a:t>
            </a:r>
          </a:p>
        </p:txBody>
      </p:sp>
      <p:sp>
        <p:nvSpPr>
          <p:cNvPr id="82" name="Marcador de texto 30">
            <a:extLst>
              <a:ext uri="{FF2B5EF4-FFF2-40B4-BE49-F238E27FC236}">
                <a16:creationId xmlns:a16="http://schemas.microsoft.com/office/drawing/2014/main" id="{1251235C-7346-FDE9-F251-8D154970FF16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6052977" y="3510257"/>
            <a:ext cx="2368869" cy="199927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Definición. Jornada Sans Light, 10p.</a:t>
            </a:r>
          </a:p>
        </p:txBody>
      </p:sp>
      <p:sp>
        <p:nvSpPr>
          <p:cNvPr id="83" name="Elipse 82">
            <a:extLst>
              <a:ext uri="{FF2B5EF4-FFF2-40B4-BE49-F238E27FC236}">
                <a16:creationId xmlns:a16="http://schemas.microsoft.com/office/drawing/2014/main" id="{0255BD83-D2E8-6510-209E-EB6D7E26F622}"/>
              </a:ext>
            </a:extLst>
          </p:cNvPr>
          <p:cNvSpPr/>
          <p:nvPr userDrawn="1"/>
        </p:nvSpPr>
        <p:spPr>
          <a:xfrm>
            <a:off x="3181560" y="3822202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4" name="Elipse 83">
            <a:extLst>
              <a:ext uri="{FF2B5EF4-FFF2-40B4-BE49-F238E27FC236}">
                <a16:creationId xmlns:a16="http://schemas.microsoft.com/office/drawing/2014/main" id="{3F5D6AA6-52C2-1EC4-4141-4C7A96083436}"/>
              </a:ext>
            </a:extLst>
          </p:cNvPr>
          <p:cNvSpPr/>
          <p:nvPr userDrawn="1"/>
        </p:nvSpPr>
        <p:spPr>
          <a:xfrm>
            <a:off x="3435790" y="3822202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5" name="Elipse 84">
            <a:extLst>
              <a:ext uri="{FF2B5EF4-FFF2-40B4-BE49-F238E27FC236}">
                <a16:creationId xmlns:a16="http://schemas.microsoft.com/office/drawing/2014/main" id="{27DE2244-81E4-2F62-2976-4672B6E97756}"/>
              </a:ext>
            </a:extLst>
          </p:cNvPr>
          <p:cNvSpPr/>
          <p:nvPr userDrawn="1"/>
        </p:nvSpPr>
        <p:spPr>
          <a:xfrm>
            <a:off x="3687075" y="3822202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6" name="Elipse 85">
            <a:extLst>
              <a:ext uri="{FF2B5EF4-FFF2-40B4-BE49-F238E27FC236}">
                <a16:creationId xmlns:a16="http://schemas.microsoft.com/office/drawing/2014/main" id="{CEA9A47B-20A2-3CB0-8B32-A165A54A33C8}"/>
              </a:ext>
            </a:extLst>
          </p:cNvPr>
          <p:cNvSpPr/>
          <p:nvPr userDrawn="1"/>
        </p:nvSpPr>
        <p:spPr>
          <a:xfrm>
            <a:off x="3939357" y="3822202"/>
            <a:ext cx="135660" cy="13566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8" name="Elipse 87">
            <a:extLst>
              <a:ext uri="{FF2B5EF4-FFF2-40B4-BE49-F238E27FC236}">
                <a16:creationId xmlns:a16="http://schemas.microsoft.com/office/drawing/2014/main" id="{2F9AE81B-37E5-7A8E-9FF8-ACC83E0A6EC4}"/>
              </a:ext>
            </a:extLst>
          </p:cNvPr>
          <p:cNvSpPr/>
          <p:nvPr userDrawn="1"/>
        </p:nvSpPr>
        <p:spPr>
          <a:xfrm>
            <a:off x="4192670" y="3822202"/>
            <a:ext cx="135660" cy="13566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49ABCB6E-D59D-3132-BB09-8CE4C89F929C}"/>
              </a:ext>
            </a:extLst>
          </p:cNvPr>
          <p:cNvSpPr/>
          <p:nvPr userDrawn="1"/>
        </p:nvSpPr>
        <p:spPr>
          <a:xfrm>
            <a:off x="6073041" y="3822202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16051F05-2428-1CF9-BCF4-4F161A53B564}"/>
              </a:ext>
            </a:extLst>
          </p:cNvPr>
          <p:cNvSpPr/>
          <p:nvPr userDrawn="1"/>
        </p:nvSpPr>
        <p:spPr>
          <a:xfrm>
            <a:off x="6327271" y="3822202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F6AFFD76-145E-46F3-232E-BA97E6EB3781}"/>
              </a:ext>
            </a:extLst>
          </p:cNvPr>
          <p:cNvSpPr/>
          <p:nvPr userDrawn="1"/>
        </p:nvSpPr>
        <p:spPr>
          <a:xfrm>
            <a:off x="6578556" y="3822202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2" name="Elipse 91">
            <a:extLst>
              <a:ext uri="{FF2B5EF4-FFF2-40B4-BE49-F238E27FC236}">
                <a16:creationId xmlns:a16="http://schemas.microsoft.com/office/drawing/2014/main" id="{A283FE12-8DC7-B7E1-A6AB-0B0C90C70716}"/>
              </a:ext>
            </a:extLst>
          </p:cNvPr>
          <p:cNvSpPr/>
          <p:nvPr userDrawn="1"/>
        </p:nvSpPr>
        <p:spPr>
          <a:xfrm>
            <a:off x="6830838" y="3822202"/>
            <a:ext cx="135660" cy="135660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3" name="Elipse 92">
            <a:extLst>
              <a:ext uri="{FF2B5EF4-FFF2-40B4-BE49-F238E27FC236}">
                <a16:creationId xmlns:a16="http://schemas.microsoft.com/office/drawing/2014/main" id="{93117DA7-A95D-93F4-0C3B-0F1C4B6562C6}"/>
              </a:ext>
            </a:extLst>
          </p:cNvPr>
          <p:cNvSpPr/>
          <p:nvPr userDrawn="1"/>
        </p:nvSpPr>
        <p:spPr>
          <a:xfrm>
            <a:off x="7084151" y="3822202"/>
            <a:ext cx="135660" cy="13566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4" name="Marcador de texto 18">
            <a:extLst>
              <a:ext uri="{FF2B5EF4-FFF2-40B4-BE49-F238E27FC236}">
                <a16:creationId xmlns:a16="http://schemas.microsoft.com/office/drawing/2014/main" id="{7B0FAED3-B92E-67CD-6A09-B76A3FC58BDB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181560" y="4080572"/>
            <a:ext cx="2471070" cy="2823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2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Estado 1, Jornada Sans Bold, 12p.</a:t>
            </a:r>
          </a:p>
        </p:txBody>
      </p:sp>
      <p:sp>
        <p:nvSpPr>
          <p:cNvPr id="95" name="Marcador de texto 30">
            <a:extLst>
              <a:ext uri="{FF2B5EF4-FFF2-40B4-BE49-F238E27FC236}">
                <a16:creationId xmlns:a16="http://schemas.microsoft.com/office/drawing/2014/main" id="{96323A3B-F2BD-C10D-FCBD-72F066FE6B55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166558" y="4362873"/>
            <a:ext cx="2471070" cy="199931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Definición. Jornada Sans Light, 10p.</a:t>
            </a:r>
          </a:p>
        </p:txBody>
      </p:sp>
      <p:sp>
        <p:nvSpPr>
          <p:cNvPr id="96" name="Marcador de texto 18">
            <a:extLst>
              <a:ext uri="{FF2B5EF4-FFF2-40B4-BE49-F238E27FC236}">
                <a16:creationId xmlns:a16="http://schemas.microsoft.com/office/drawing/2014/main" id="{9E173E4E-C3CE-121D-587B-EBFBFE661894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6067979" y="4080572"/>
            <a:ext cx="2368869" cy="2823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2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 dirty="0"/>
              <a:t>Estado 2, Jornada Sans Bold, 12p.</a:t>
            </a:r>
          </a:p>
        </p:txBody>
      </p:sp>
      <p:sp>
        <p:nvSpPr>
          <p:cNvPr id="97" name="Marcador de texto 30">
            <a:extLst>
              <a:ext uri="{FF2B5EF4-FFF2-40B4-BE49-F238E27FC236}">
                <a16:creationId xmlns:a16="http://schemas.microsoft.com/office/drawing/2014/main" id="{7B8992EE-6E6A-F627-1694-BE0C390F0508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6052977" y="4362873"/>
            <a:ext cx="2368869" cy="199927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Definición. Jornada Sans Light, 10p.</a:t>
            </a:r>
          </a:p>
        </p:txBody>
      </p:sp>
      <p:sp>
        <p:nvSpPr>
          <p:cNvPr id="98" name="Elipse 97">
            <a:extLst>
              <a:ext uri="{FF2B5EF4-FFF2-40B4-BE49-F238E27FC236}">
                <a16:creationId xmlns:a16="http://schemas.microsoft.com/office/drawing/2014/main" id="{1D896E7F-3A55-D351-334E-4E93957A2EB1}"/>
              </a:ext>
            </a:extLst>
          </p:cNvPr>
          <p:cNvSpPr/>
          <p:nvPr userDrawn="1"/>
        </p:nvSpPr>
        <p:spPr>
          <a:xfrm>
            <a:off x="3181560" y="4674818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9" name="Elipse 98">
            <a:extLst>
              <a:ext uri="{FF2B5EF4-FFF2-40B4-BE49-F238E27FC236}">
                <a16:creationId xmlns:a16="http://schemas.microsoft.com/office/drawing/2014/main" id="{198A92DF-2AC9-47A1-C7D0-4FADD29385A2}"/>
              </a:ext>
            </a:extLst>
          </p:cNvPr>
          <p:cNvSpPr/>
          <p:nvPr userDrawn="1"/>
        </p:nvSpPr>
        <p:spPr>
          <a:xfrm>
            <a:off x="3435790" y="4674818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C50A1E55-99CF-5D1F-C4C3-02227D7E21EB}"/>
              </a:ext>
            </a:extLst>
          </p:cNvPr>
          <p:cNvSpPr/>
          <p:nvPr userDrawn="1"/>
        </p:nvSpPr>
        <p:spPr>
          <a:xfrm>
            <a:off x="3687075" y="4674818"/>
            <a:ext cx="135660" cy="13566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F3D04459-0DF3-F262-40C4-FCCBA920FCF5}"/>
              </a:ext>
            </a:extLst>
          </p:cNvPr>
          <p:cNvSpPr/>
          <p:nvPr userDrawn="1"/>
        </p:nvSpPr>
        <p:spPr>
          <a:xfrm>
            <a:off x="3939357" y="4674818"/>
            <a:ext cx="135660" cy="13566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3882ABAC-544F-5763-846A-8A7794979749}"/>
              </a:ext>
            </a:extLst>
          </p:cNvPr>
          <p:cNvSpPr/>
          <p:nvPr userDrawn="1"/>
        </p:nvSpPr>
        <p:spPr>
          <a:xfrm>
            <a:off x="4192670" y="4674818"/>
            <a:ext cx="135660" cy="13566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126DD299-FE22-5598-8EAB-7BC78AFBEF2E}"/>
              </a:ext>
            </a:extLst>
          </p:cNvPr>
          <p:cNvSpPr/>
          <p:nvPr userDrawn="1"/>
        </p:nvSpPr>
        <p:spPr>
          <a:xfrm>
            <a:off x="6073041" y="4674818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FD7B770B-FB8C-AF75-D0C7-269A150C3EBB}"/>
              </a:ext>
            </a:extLst>
          </p:cNvPr>
          <p:cNvSpPr/>
          <p:nvPr userDrawn="1"/>
        </p:nvSpPr>
        <p:spPr>
          <a:xfrm>
            <a:off x="6327271" y="4674818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5" name="Elipse 104">
            <a:extLst>
              <a:ext uri="{FF2B5EF4-FFF2-40B4-BE49-F238E27FC236}">
                <a16:creationId xmlns:a16="http://schemas.microsoft.com/office/drawing/2014/main" id="{7FCFEA67-5F51-7F06-2935-37D2D5E06DF6}"/>
              </a:ext>
            </a:extLst>
          </p:cNvPr>
          <p:cNvSpPr/>
          <p:nvPr userDrawn="1"/>
        </p:nvSpPr>
        <p:spPr>
          <a:xfrm>
            <a:off x="6578556" y="4674818"/>
            <a:ext cx="135660" cy="1356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2C592507-512B-1250-DDFE-5D2767DCFD96}"/>
              </a:ext>
            </a:extLst>
          </p:cNvPr>
          <p:cNvSpPr/>
          <p:nvPr userDrawn="1"/>
        </p:nvSpPr>
        <p:spPr>
          <a:xfrm>
            <a:off x="6830838" y="4674818"/>
            <a:ext cx="135660" cy="135660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1EFE5925-C54A-69FA-28CF-9EF81CFFFDCF}"/>
              </a:ext>
            </a:extLst>
          </p:cNvPr>
          <p:cNvSpPr/>
          <p:nvPr userDrawn="1"/>
        </p:nvSpPr>
        <p:spPr>
          <a:xfrm>
            <a:off x="7084151" y="4674818"/>
            <a:ext cx="135660" cy="135660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object 15">
            <a:extLst>
              <a:ext uri="{FF2B5EF4-FFF2-40B4-BE49-F238E27FC236}">
                <a16:creationId xmlns:a16="http://schemas.microsoft.com/office/drawing/2014/main" id="{AB4F7D64-F312-0E74-56BE-AFF7A8D65AA4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0A1F95ED-7532-C31E-CC25-E4CEC7C23E1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64434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o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n 57" descr="Gráfico&#10;&#10;El contenido generado por IA puede ser incorrecto.">
            <a:extLst>
              <a:ext uri="{FF2B5EF4-FFF2-40B4-BE49-F238E27FC236}">
                <a16:creationId xmlns:a16="http://schemas.microsoft.com/office/drawing/2014/main" id="{83BBA8C9-0FA2-CAF3-F86D-2D51A3ABDD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8887" y="0"/>
            <a:ext cx="9143998" cy="5143499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109" name="Title 1">
            <a:extLst>
              <a:ext uri="{FF2B5EF4-FFF2-40B4-BE49-F238E27FC236}">
                <a16:creationId xmlns:a16="http://schemas.microsoft.com/office/drawing/2014/main" id="{64D9350E-6BCA-A264-6FF9-F556D9C913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1897" y="604878"/>
            <a:ext cx="2867145" cy="1274609"/>
          </a:xfrm>
          <a:prstGeom prst="rect">
            <a:avLst/>
          </a:prstGeom>
        </p:spPr>
        <p:txBody>
          <a:bodyPr lIns="0" rIns="0" anchor="t" anchorCtr="0"/>
          <a:lstStyle>
            <a:lvl1pPr>
              <a:defRPr sz="20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Pasos del proyecto, Jornada Sans Bold, 24p.</a:t>
            </a:r>
            <a:endParaRPr lang="en-US" dirty="0"/>
          </a:p>
        </p:txBody>
      </p:sp>
      <p:sp>
        <p:nvSpPr>
          <p:cNvPr id="2" name="object 15">
            <a:extLst>
              <a:ext uri="{FF2B5EF4-FFF2-40B4-BE49-F238E27FC236}">
                <a16:creationId xmlns:a16="http://schemas.microsoft.com/office/drawing/2014/main" id="{C6CCA4D7-686E-07D2-2419-88F73A8E8944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DF63970-D7E9-FCB3-9E18-28342C5625CC}"/>
              </a:ext>
            </a:extLst>
          </p:cNvPr>
          <p:cNvCxnSpPr/>
          <p:nvPr userDrawn="1"/>
        </p:nvCxnSpPr>
        <p:spPr>
          <a:xfrm>
            <a:off x="3810000" y="0"/>
            <a:ext cx="0" cy="51625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arcador de texto 30">
            <a:extLst>
              <a:ext uri="{FF2B5EF4-FFF2-40B4-BE49-F238E27FC236}">
                <a16:creationId xmlns:a16="http://schemas.microsoft.com/office/drawing/2014/main" id="{1C1C9AE3-1F2A-1EBD-8956-252ED16950B6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3928457" y="2156544"/>
            <a:ext cx="4918764" cy="50954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3200" b="1" i="0">
                <a:solidFill>
                  <a:schemeClr val="tx1"/>
                </a:solidFill>
                <a:latin typeface="Jornada Sans Bold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r>
              <a:rPr lang="es-ES" b="0" i="0">
                <a:solidFill>
                  <a:schemeClr val="tx1"/>
                </a:solidFill>
                <a:latin typeface="Jornada Sans Medium" pitchFamily="2" charset="77"/>
              </a:rPr>
              <a:t>Título, JS Bold, 32p.</a:t>
            </a:r>
          </a:p>
          <a:p>
            <a:endParaRPr lang="es-ES" b="0" i="0">
              <a:solidFill>
                <a:schemeClr val="tx1"/>
              </a:solidFill>
              <a:latin typeface="Jornada Sans Medium" pitchFamily="2" charset="77"/>
            </a:endParaRPr>
          </a:p>
        </p:txBody>
      </p:sp>
      <p:sp>
        <p:nvSpPr>
          <p:cNvPr id="9" name="Marcador de texto 30">
            <a:extLst>
              <a:ext uri="{FF2B5EF4-FFF2-40B4-BE49-F238E27FC236}">
                <a16:creationId xmlns:a16="http://schemas.microsoft.com/office/drawing/2014/main" id="{AE97F13A-43AA-0B0F-AC20-D6F05AA20194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902807" y="1150047"/>
            <a:ext cx="897695" cy="71756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4500" b="0" i="0">
                <a:solidFill>
                  <a:schemeClr val="tx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01</a:t>
            </a:r>
          </a:p>
        </p:txBody>
      </p:sp>
      <p:sp>
        <p:nvSpPr>
          <p:cNvPr id="10" name="Marcador de texto 30">
            <a:extLst>
              <a:ext uri="{FF2B5EF4-FFF2-40B4-BE49-F238E27FC236}">
                <a16:creationId xmlns:a16="http://schemas.microsoft.com/office/drawing/2014/main" id="{AC1E6D6B-A9D8-1503-DC3D-383CF7603D7F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3928456" y="2774540"/>
            <a:ext cx="2927211" cy="242913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500" b="1" i="0">
                <a:solidFill>
                  <a:schemeClr val="tx1"/>
                </a:solidFill>
                <a:latin typeface="Jornada Sans Bold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r>
              <a:rPr lang="es-ES" b="0" i="0">
                <a:solidFill>
                  <a:schemeClr val="tx1"/>
                </a:solidFill>
                <a:latin typeface="Jornada Sans Medium" pitchFamily="2" charset="77"/>
              </a:rPr>
              <a:t>Subtítulo, Jornada Sans Bold, 15p.</a:t>
            </a:r>
          </a:p>
          <a:p>
            <a:endParaRPr lang="es-ES" b="0" i="0">
              <a:solidFill>
                <a:schemeClr val="tx1"/>
              </a:solidFill>
              <a:latin typeface="Jornada Sans Medium" pitchFamily="2" charset="77"/>
            </a:endParaRPr>
          </a:p>
        </p:txBody>
      </p:sp>
      <p:sp>
        <p:nvSpPr>
          <p:cNvPr id="12" name="Marcador de texto 18">
            <a:extLst>
              <a:ext uri="{FF2B5EF4-FFF2-40B4-BE49-F238E27FC236}">
                <a16:creationId xmlns:a16="http://schemas.microsoft.com/office/drawing/2014/main" id="{B25FE447-7590-EA99-D18A-6278F7AD730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902807" y="3276251"/>
            <a:ext cx="2811296" cy="1953901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dirty="0" err="1"/>
              <a:t>Bodycopy</a:t>
            </a:r>
            <a:r>
              <a:rPr lang="es-ES_tradnl" dirty="0"/>
              <a:t>, </a:t>
            </a:r>
            <a:r>
              <a:rPr lang="es-ES_tradnl" dirty="0" err="1"/>
              <a:t>Jormada</a:t>
            </a:r>
            <a:r>
              <a:rPr lang="es-ES_tradnl" dirty="0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dirty="0" err="1"/>
              <a:t>Lorem</a:t>
            </a:r>
            <a:r>
              <a:rPr lang="es-ES_tradnl" dirty="0"/>
              <a:t> </a:t>
            </a:r>
            <a:r>
              <a:rPr lang="es-ES_tradnl" dirty="0" err="1"/>
              <a:t>ipsum</a:t>
            </a:r>
            <a:r>
              <a:rPr lang="es-ES_tradnl" dirty="0"/>
              <a:t> dolor </a:t>
            </a:r>
            <a:r>
              <a:rPr lang="es-ES_tradnl" dirty="0" err="1"/>
              <a:t>sit</a:t>
            </a:r>
            <a:r>
              <a:rPr lang="es-ES_tradnl" dirty="0"/>
              <a:t> </a:t>
            </a:r>
            <a:r>
              <a:rPr lang="es-ES_tradnl" dirty="0" err="1"/>
              <a:t>amet</a:t>
            </a:r>
            <a:r>
              <a:rPr lang="es-ES_tradnl" dirty="0"/>
              <a:t>, </a:t>
            </a:r>
            <a:r>
              <a:rPr lang="es-ES_tradnl" dirty="0" err="1"/>
              <a:t>consectetuer</a:t>
            </a:r>
            <a:r>
              <a:rPr lang="es-ES_tradnl" dirty="0"/>
              <a:t> </a:t>
            </a:r>
            <a:r>
              <a:rPr lang="es-ES_tradnl" dirty="0" err="1"/>
              <a:t>adipiscing</a:t>
            </a:r>
            <a:r>
              <a:rPr lang="es-ES_tradnl" dirty="0"/>
              <a:t> </a:t>
            </a:r>
            <a:r>
              <a:rPr lang="es-ES_tradnl" dirty="0" err="1"/>
              <a:t>elit</a:t>
            </a:r>
            <a:r>
              <a:rPr lang="es-ES_tradnl" dirty="0"/>
              <a:t>, sed </a:t>
            </a:r>
            <a:r>
              <a:rPr lang="es-ES_tradnl" dirty="0" err="1"/>
              <a:t>diam</a:t>
            </a:r>
            <a:r>
              <a:rPr lang="es-ES_tradnl" dirty="0"/>
              <a:t> </a:t>
            </a:r>
            <a:r>
              <a:rPr lang="es-ES_tradnl" dirty="0" err="1"/>
              <a:t>nonummy</a:t>
            </a:r>
            <a:r>
              <a:rPr lang="es-ES_tradnl" dirty="0"/>
              <a:t> </a:t>
            </a:r>
            <a:r>
              <a:rPr lang="es-ES_tradnl" dirty="0" err="1"/>
              <a:t>nibh</a:t>
            </a:r>
            <a:r>
              <a:rPr lang="es-ES_tradnl" dirty="0"/>
              <a:t> </a:t>
            </a:r>
            <a:r>
              <a:rPr lang="es-ES_tradnl" dirty="0" err="1"/>
              <a:t>euismod</a:t>
            </a:r>
            <a:r>
              <a:rPr lang="es-ES_tradnl" dirty="0"/>
              <a:t> </a:t>
            </a:r>
            <a:r>
              <a:rPr lang="es-ES_tradnl" dirty="0" err="1"/>
              <a:t>tincidunt</a:t>
            </a:r>
            <a:r>
              <a:rPr lang="es-ES_tradnl" dirty="0"/>
              <a:t> ut </a:t>
            </a:r>
            <a:r>
              <a:rPr lang="es-ES_tradnl" dirty="0" err="1"/>
              <a:t>laoreet</a:t>
            </a:r>
            <a:r>
              <a:rPr lang="es-ES_tradnl" dirty="0"/>
              <a:t> </a:t>
            </a:r>
            <a:r>
              <a:rPr lang="es-ES_tradnl" dirty="0" err="1"/>
              <a:t>dolore</a:t>
            </a:r>
            <a:r>
              <a:rPr lang="es-ES_tradnl" dirty="0"/>
              <a:t> magna </a:t>
            </a:r>
            <a:r>
              <a:rPr lang="es-ES_tradnl" dirty="0" err="1"/>
              <a:t>aliquam</a:t>
            </a:r>
            <a:r>
              <a:rPr lang="es-ES_tradnl" dirty="0"/>
              <a:t> </a:t>
            </a:r>
            <a:r>
              <a:rPr lang="es-ES_tradnl" dirty="0" err="1"/>
              <a:t>erat</a:t>
            </a:r>
            <a:r>
              <a:rPr lang="es-ES_tradnl" dirty="0"/>
              <a:t> </a:t>
            </a:r>
            <a:r>
              <a:rPr lang="es-ES_tradnl" dirty="0" err="1"/>
              <a:t>volutpat</a:t>
            </a:r>
            <a:r>
              <a:rPr lang="es-ES_tradnl" dirty="0"/>
              <a:t>. Ut </a:t>
            </a:r>
            <a:r>
              <a:rPr lang="es-ES_tradnl" dirty="0" err="1"/>
              <a:t>wisi</a:t>
            </a:r>
            <a:r>
              <a:rPr lang="es-ES_tradnl" dirty="0"/>
              <a:t> </a:t>
            </a:r>
            <a:r>
              <a:rPr lang="es-ES_tradnl" dirty="0" err="1"/>
              <a:t>enim</a:t>
            </a:r>
            <a:r>
              <a:rPr lang="es-ES_tradnl" dirty="0"/>
              <a:t> ad </a:t>
            </a:r>
            <a:r>
              <a:rPr lang="es-ES_tradnl" dirty="0" err="1"/>
              <a:t>minim</a:t>
            </a:r>
            <a:r>
              <a:rPr lang="es-ES_tradnl" dirty="0"/>
              <a:t> </a:t>
            </a:r>
            <a:r>
              <a:rPr lang="es-ES_tradnl" dirty="0" err="1"/>
              <a:t>veniam</a:t>
            </a:r>
            <a:r>
              <a:rPr lang="es-ES_tradnl" dirty="0"/>
              <a:t>, quis </a:t>
            </a:r>
            <a:r>
              <a:rPr lang="es-ES_tradnl" dirty="0" err="1"/>
              <a:t>nostrud</a:t>
            </a:r>
            <a:r>
              <a:rPr lang="es-ES_tradnl" dirty="0"/>
              <a:t> </a:t>
            </a:r>
            <a:r>
              <a:rPr lang="es-ES_tradnl" dirty="0" err="1"/>
              <a:t>exerci</a:t>
            </a:r>
            <a:r>
              <a:rPr lang="es-ES_tradnl" dirty="0"/>
              <a:t> </a:t>
            </a:r>
            <a:r>
              <a:rPr lang="es-ES_tradnl" dirty="0" err="1"/>
              <a:t>tation</a:t>
            </a:r>
            <a:r>
              <a:rPr lang="es-ES_tradnl" dirty="0"/>
              <a:t> </a:t>
            </a:r>
            <a:r>
              <a:rPr lang="es-ES_tradnl" dirty="0" err="1"/>
              <a:t>ullamcorper</a:t>
            </a:r>
            <a:r>
              <a:rPr lang="es-ES_tradnl" dirty="0"/>
              <a:t> </a:t>
            </a:r>
            <a:r>
              <a:rPr lang="es-ES_tradnl" dirty="0" err="1"/>
              <a:t>suscipit</a:t>
            </a:r>
            <a:r>
              <a:rPr lang="es-ES_tradnl" dirty="0"/>
              <a:t> </a:t>
            </a:r>
            <a:r>
              <a:rPr lang="es-ES_tradnl" dirty="0" err="1"/>
              <a:t>lobortis</a:t>
            </a:r>
            <a:r>
              <a:rPr lang="es-ES_tradnl" dirty="0"/>
              <a:t> </a:t>
            </a:r>
            <a:r>
              <a:rPr lang="es-ES_tradnl" dirty="0" err="1"/>
              <a:t>nisl</a:t>
            </a:r>
            <a:r>
              <a:rPr lang="es-ES_tradnl" dirty="0"/>
              <a:t> ut </a:t>
            </a:r>
            <a:r>
              <a:rPr lang="es-ES_tradnl" dirty="0" err="1"/>
              <a:t>aliquip</a:t>
            </a:r>
            <a:r>
              <a:rPr lang="es-ES_tradnl" dirty="0"/>
              <a:t> ex </a:t>
            </a:r>
            <a:r>
              <a:rPr lang="es-ES_tradnl" dirty="0" err="1"/>
              <a:t>ea</a:t>
            </a:r>
            <a:r>
              <a:rPr lang="es-ES_tradnl" dirty="0"/>
              <a:t> commodo </a:t>
            </a:r>
            <a:r>
              <a:rPr lang="es-ES_tradnl" dirty="0" err="1"/>
              <a:t>consequat</a:t>
            </a:r>
            <a:r>
              <a:rPr lang="es-ES_tradnl" dirty="0"/>
              <a:t>.</a:t>
            </a:r>
          </a:p>
        </p:txBody>
      </p:sp>
      <p:sp>
        <p:nvSpPr>
          <p:cNvPr id="3" name="Marcador de texto 100">
            <a:extLst>
              <a:ext uri="{FF2B5EF4-FFF2-40B4-BE49-F238E27FC236}">
                <a16:creationId xmlns:a16="http://schemas.microsoft.com/office/drawing/2014/main" id="{94487578-7FC9-7DAF-3AAF-0D341538B8C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92448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n 57" descr="Gráfico&#10;&#10;El contenido generado por IA puede ser incorrecto.">
            <a:extLst>
              <a:ext uri="{FF2B5EF4-FFF2-40B4-BE49-F238E27FC236}">
                <a16:creationId xmlns:a16="http://schemas.microsoft.com/office/drawing/2014/main" id="{83BBA8C9-0FA2-CAF3-F86D-2D51A3ABDD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6939" y="0"/>
            <a:ext cx="9143998" cy="5143499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109" name="Title 1">
            <a:extLst>
              <a:ext uri="{FF2B5EF4-FFF2-40B4-BE49-F238E27FC236}">
                <a16:creationId xmlns:a16="http://schemas.microsoft.com/office/drawing/2014/main" id="{64D9350E-6BCA-A264-6FF9-F556D9C913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1897" y="604878"/>
            <a:ext cx="2867145" cy="1274609"/>
          </a:xfrm>
          <a:prstGeom prst="rect">
            <a:avLst/>
          </a:prstGeom>
        </p:spPr>
        <p:txBody>
          <a:bodyPr lIns="0" rIns="0" anchor="t" anchorCtr="0"/>
          <a:lstStyle>
            <a:lvl1pPr>
              <a:defRPr sz="20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Pasos del proyecto, Jornada Sans Bold, 24p.</a:t>
            </a:r>
            <a:endParaRPr lang="en-US" dirty="0"/>
          </a:p>
        </p:txBody>
      </p:sp>
      <p:sp>
        <p:nvSpPr>
          <p:cNvPr id="2" name="object 15">
            <a:extLst>
              <a:ext uri="{FF2B5EF4-FFF2-40B4-BE49-F238E27FC236}">
                <a16:creationId xmlns:a16="http://schemas.microsoft.com/office/drawing/2014/main" id="{C6CCA4D7-686E-07D2-2419-88F73A8E8944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DF63970-D7E9-FCB3-9E18-28342C5625CC}"/>
              </a:ext>
            </a:extLst>
          </p:cNvPr>
          <p:cNvCxnSpPr/>
          <p:nvPr userDrawn="1"/>
        </p:nvCxnSpPr>
        <p:spPr>
          <a:xfrm>
            <a:off x="3810000" y="0"/>
            <a:ext cx="0" cy="51625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arcador de texto 30">
            <a:extLst>
              <a:ext uri="{FF2B5EF4-FFF2-40B4-BE49-F238E27FC236}">
                <a16:creationId xmlns:a16="http://schemas.microsoft.com/office/drawing/2014/main" id="{1C1C9AE3-1F2A-1EBD-8956-252ED16950B6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3928457" y="2156544"/>
            <a:ext cx="4915864" cy="50954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3200" b="1" i="0">
                <a:solidFill>
                  <a:schemeClr val="tx1"/>
                </a:solidFill>
                <a:latin typeface="Jornada Sans Bold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r>
              <a:rPr lang="es-ES" b="0" i="0" dirty="0">
                <a:solidFill>
                  <a:schemeClr val="tx1"/>
                </a:solidFill>
                <a:latin typeface="Jornada Sans Medium" pitchFamily="2" charset="77"/>
              </a:rPr>
              <a:t>Título, JS Bold, 32p.</a:t>
            </a:r>
          </a:p>
          <a:p>
            <a:endParaRPr lang="es-ES" b="0" i="0" dirty="0">
              <a:solidFill>
                <a:schemeClr val="tx1"/>
              </a:solidFill>
              <a:latin typeface="Jornada Sans Medium" pitchFamily="2" charset="77"/>
            </a:endParaRPr>
          </a:p>
        </p:txBody>
      </p:sp>
      <p:sp>
        <p:nvSpPr>
          <p:cNvPr id="9" name="Marcador de texto 30">
            <a:extLst>
              <a:ext uri="{FF2B5EF4-FFF2-40B4-BE49-F238E27FC236}">
                <a16:creationId xmlns:a16="http://schemas.microsoft.com/office/drawing/2014/main" id="{AE97F13A-43AA-0B0F-AC20-D6F05AA20194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902807" y="1150047"/>
            <a:ext cx="897695" cy="71756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4500" b="0" i="0">
                <a:solidFill>
                  <a:schemeClr val="tx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 dirty="0"/>
              <a:t>02</a:t>
            </a:r>
          </a:p>
        </p:txBody>
      </p:sp>
      <p:sp>
        <p:nvSpPr>
          <p:cNvPr id="10" name="Marcador de texto 30">
            <a:extLst>
              <a:ext uri="{FF2B5EF4-FFF2-40B4-BE49-F238E27FC236}">
                <a16:creationId xmlns:a16="http://schemas.microsoft.com/office/drawing/2014/main" id="{AC1E6D6B-A9D8-1503-DC3D-383CF7603D7F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3928456" y="2774540"/>
            <a:ext cx="2927211" cy="242913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500" b="1" i="0">
                <a:solidFill>
                  <a:schemeClr val="tx1"/>
                </a:solidFill>
                <a:latin typeface="Jornada Sans Bold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r>
              <a:rPr lang="es-ES" b="0" i="0">
                <a:solidFill>
                  <a:schemeClr val="tx1"/>
                </a:solidFill>
                <a:latin typeface="Jornada Sans Medium" pitchFamily="2" charset="77"/>
              </a:rPr>
              <a:t>Subtítulo, Jornada Sans Bold, 15p.</a:t>
            </a:r>
          </a:p>
          <a:p>
            <a:endParaRPr lang="es-ES" b="0" i="0">
              <a:solidFill>
                <a:schemeClr val="tx1"/>
              </a:solidFill>
              <a:latin typeface="Jornada Sans Medium" pitchFamily="2" charset="77"/>
            </a:endParaRPr>
          </a:p>
        </p:txBody>
      </p:sp>
      <p:sp>
        <p:nvSpPr>
          <p:cNvPr id="12" name="Marcador de texto 18">
            <a:extLst>
              <a:ext uri="{FF2B5EF4-FFF2-40B4-BE49-F238E27FC236}">
                <a16:creationId xmlns:a16="http://schemas.microsoft.com/office/drawing/2014/main" id="{B25FE447-7590-EA99-D18A-6278F7AD730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902807" y="3276251"/>
            <a:ext cx="2811296" cy="1953901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3" name="Marcador de texto 100">
            <a:extLst>
              <a:ext uri="{FF2B5EF4-FFF2-40B4-BE49-F238E27FC236}">
                <a16:creationId xmlns:a16="http://schemas.microsoft.com/office/drawing/2014/main" id="{68233E97-CD83-CF35-DFD4-3BC90E7F486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898208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o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n 57" descr="Gráfico&#10;&#10;El contenido generado por IA puede ser incorrecto.">
            <a:extLst>
              <a:ext uri="{FF2B5EF4-FFF2-40B4-BE49-F238E27FC236}">
                <a16:creationId xmlns:a16="http://schemas.microsoft.com/office/drawing/2014/main" id="{83BBA8C9-0FA2-CAF3-F86D-2D51A3ABDD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9374" y="0"/>
            <a:ext cx="9143998" cy="5143499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109" name="Title 1">
            <a:extLst>
              <a:ext uri="{FF2B5EF4-FFF2-40B4-BE49-F238E27FC236}">
                <a16:creationId xmlns:a16="http://schemas.microsoft.com/office/drawing/2014/main" id="{64D9350E-6BCA-A264-6FF9-F556D9C913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1897" y="604878"/>
            <a:ext cx="2867145" cy="1274609"/>
          </a:xfrm>
          <a:prstGeom prst="rect">
            <a:avLst/>
          </a:prstGeom>
        </p:spPr>
        <p:txBody>
          <a:bodyPr lIns="0" rIns="0" anchor="t" anchorCtr="0"/>
          <a:lstStyle>
            <a:lvl1pPr>
              <a:defRPr sz="20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Pasos del proyecto, Jornada Sans Bold, 24p.</a:t>
            </a:r>
            <a:endParaRPr lang="en-US" dirty="0"/>
          </a:p>
        </p:txBody>
      </p:sp>
      <p:sp>
        <p:nvSpPr>
          <p:cNvPr id="2" name="object 15">
            <a:extLst>
              <a:ext uri="{FF2B5EF4-FFF2-40B4-BE49-F238E27FC236}">
                <a16:creationId xmlns:a16="http://schemas.microsoft.com/office/drawing/2014/main" id="{C6CCA4D7-686E-07D2-2419-88F73A8E8944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DF63970-D7E9-FCB3-9E18-28342C5625CC}"/>
              </a:ext>
            </a:extLst>
          </p:cNvPr>
          <p:cNvCxnSpPr/>
          <p:nvPr userDrawn="1"/>
        </p:nvCxnSpPr>
        <p:spPr>
          <a:xfrm>
            <a:off x="3810000" y="0"/>
            <a:ext cx="0" cy="51625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arcador de texto 30">
            <a:extLst>
              <a:ext uri="{FF2B5EF4-FFF2-40B4-BE49-F238E27FC236}">
                <a16:creationId xmlns:a16="http://schemas.microsoft.com/office/drawing/2014/main" id="{1C1C9AE3-1F2A-1EBD-8956-252ED16950B6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3928457" y="2156544"/>
            <a:ext cx="4915864" cy="50954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3200" b="1" i="0">
                <a:solidFill>
                  <a:schemeClr val="tx1"/>
                </a:solidFill>
                <a:latin typeface="Jornada Sans Bold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r>
              <a:rPr lang="es-ES" b="0" i="0">
                <a:solidFill>
                  <a:schemeClr val="tx1"/>
                </a:solidFill>
                <a:latin typeface="Jornada Sans Medium" pitchFamily="2" charset="77"/>
              </a:rPr>
              <a:t>Título, JS Bold, 32p.</a:t>
            </a:r>
          </a:p>
          <a:p>
            <a:endParaRPr lang="es-ES" b="0" i="0">
              <a:solidFill>
                <a:schemeClr val="tx1"/>
              </a:solidFill>
              <a:latin typeface="Jornada Sans Medium" pitchFamily="2" charset="77"/>
            </a:endParaRPr>
          </a:p>
        </p:txBody>
      </p:sp>
      <p:sp>
        <p:nvSpPr>
          <p:cNvPr id="9" name="Marcador de texto 30">
            <a:extLst>
              <a:ext uri="{FF2B5EF4-FFF2-40B4-BE49-F238E27FC236}">
                <a16:creationId xmlns:a16="http://schemas.microsoft.com/office/drawing/2014/main" id="{AE97F13A-43AA-0B0F-AC20-D6F05AA20194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902807" y="1150047"/>
            <a:ext cx="897695" cy="71756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4500" b="0" i="0">
                <a:solidFill>
                  <a:schemeClr val="tx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03</a:t>
            </a:r>
          </a:p>
        </p:txBody>
      </p:sp>
      <p:sp>
        <p:nvSpPr>
          <p:cNvPr id="10" name="Marcador de texto 30">
            <a:extLst>
              <a:ext uri="{FF2B5EF4-FFF2-40B4-BE49-F238E27FC236}">
                <a16:creationId xmlns:a16="http://schemas.microsoft.com/office/drawing/2014/main" id="{AC1E6D6B-A9D8-1503-DC3D-383CF7603D7F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3928456" y="2774540"/>
            <a:ext cx="2927211" cy="242913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1500" b="1" i="0">
                <a:solidFill>
                  <a:schemeClr val="tx1"/>
                </a:solidFill>
                <a:latin typeface="Jornada Sans Bold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r>
              <a:rPr lang="es-ES" b="0" i="0">
                <a:solidFill>
                  <a:schemeClr val="tx1"/>
                </a:solidFill>
                <a:latin typeface="Jornada Sans Medium" pitchFamily="2" charset="77"/>
              </a:rPr>
              <a:t>Subtítulo, Jornada Sans Bold, 15p.</a:t>
            </a:r>
          </a:p>
          <a:p>
            <a:endParaRPr lang="es-ES" b="0" i="0">
              <a:solidFill>
                <a:schemeClr val="tx1"/>
              </a:solidFill>
              <a:latin typeface="Jornada Sans Medium" pitchFamily="2" charset="77"/>
            </a:endParaRPr>
          </a:p>
        </p:txBody>
      </p:sp>
      <p:sp>
        <p:nvSpPr>
          <p:cNvPr id="12" name="Marcador de texto 18">
            <a:extLst>
              <a:ext uri="{FF2B5EF4-FFF2-40B4-BE49-F238E27FC236}">
                <a16:creationId xmlns:a16="http://schemas.microsoft.com/office/drawing/2014/main" id="{B25FE447-7590-EA99-D18A-6278F7AD730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902807" y="3276251"/>
            <a:ext cx="2811296" cy="1953901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3" name="Marcador de texto 100">
            <a:extLst>
              <a:ext uri="{FF2B5EF4-FFF2-40B4-BE49-F238E27FC236}">
                <a16:creationId xmlns:a16="http://schemas.microsoft.com/office/drawing/2014/main" id="{4D742F09-8DD2-D0BE-9021-421C5F7A23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5336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 reduc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Imagen 149" descr="Gráfico&#10;&#10;El contenido generado por IA puede ser incorrecto.">
            <a:extLst>
              <a:ext uri="{FF2B5EF4-FFF2-40B4-BE49-F238E27FC236}">
                <a16:creationId xmlns:a16="http://schemas.microsoft.com/office/drawing/2014/main" id="{7D4C49E9-215E-7715-1927-C3D67AFA93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3240" y="0"/>
            <a:ext cx="9143998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9041" y="877349"/>
            <a:ext cx="854612" cy="676662"/>
          </a:xfrm>
          <a:prstGeom prst="rect">
            <a:avLst/>
          </a:prstGeom>
        </p:spPr>
        <p:txBody>
          <a:bodyPr anchor="ctr" anchorCtr="0"/>
          <a:lstStyle>
            <a:lvl1pPr algn="ctr">
              <a:defRPr sz="5000">
                <a:latin typeface="Jornada News Book" pitchFamily="2" charset="77"/>
              </a:defRPr>
            </a:lvl1pPr>
          </a:lstStyle>
          <a:p>
            <a:r>
              <a:rPr lang="es-ES" dirty="0"/>
              <a:t>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5373" y="4214267"/>
            <a:ext cx="3086100" cy="652747"/>
          </a:xfrm>
          <a:prstGeom prst="rect">
            <a:avLst/>
          </a:prstGeom>
        </p:spPr>
        <p:txBody>
          <a:bodyPr anchor="ctr" anchorCtr="0"/>
          <a:lstStyle>
            <a:lvl1pPr>
              <a:defRPr sz="4200" b="1" i="0">
                <a:latin typeface="Jornada Sans Heavy" pitchFamily="2" charset="77"/>
              </a:defRPr>
            </a:lvl1pPr>
          </a:lstStyle>
          <a:p>
            <a:r>
              <a:rPr lang="es-ES_tradnl" err="1"/>
              <a:t>Index</a:t>
            </a:r>
            <a:endParaRPr lang="es-ES_tradnl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C53D3C3-9013-6EF5-1C52-491A2B19DDFE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25E1F0A-E518-F05C-27B9-4E08AB8FAD83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DF549046-78DB-6D39-8A65-D5E913536935}"/>
              </a:ext>
            </a:extLst>
          </p:cNvPr>
          <p:cNvCxnSpPr/>
          <p:nvPr/>
        </p:nvCxnSpPr>
        <p:spPr>
          <a:xfrm>
            <a:off x="-7034" y="877349"/>
            <a:ext cx="914400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BD21D3FE-EB85-8B59-2F0B-EC11ED0728A5}"/>
              </a:ext>
            </a:extLst>
          </p:cNvPr>
          <p:cNvCxnSpPr/>
          <p:nvPr/>
        </p:nvCxnSpPr>
        <p:spPr>
          <a:xfrm>
            <a:off x="279041" y="801149"/>
            <a:ext cx="0" cy="38100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5DB8B640-FDCC-61F8-F2A9-EC321EFE0200}"/>
              </a:ext>
            </a:extLst>
          </p:cNvPr>
          <p:cNvCxnSpPr/>
          <p:nvPr/>
        </p:nvCxnSpPr>
        <p:spPr>
          <a:xfrm>
            <a:off x="3064127" y="801149"/>
            <a:ext cx="0" cy="38100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4B3B6955-7713-7C78-D7C5-643F3339F0E6}"/>
              </a:ext>
            </a:extLst>
          </p:cNvPr>
          <p:cNvCxnSpPr/>
          <p:nvPr/>
        </p:nvCxnSpPr>
        <p:spPr>
          <a:xfrm>
            <a:off x="6076216" y="801149"/>
            <a:ext cx="0" cy="38100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Marcador de texto 100">
            <a:extLst>
              <a:ext uri="{FF2B5EF4-FFF2-40B4-BE49-F238E27FC236}">
                <a16:creationId xmlns:a16="http://schemas.microsoft.com/office/drawing/2014/main" id="{BA489398-F867-11FF-EBA1-7D6145DA3A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64127" y="885076"/>
            <a:ext cx="937112" cy="67666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50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02</a:t>
            </a:r>
            <a:endParaRPr lang="es-ES_tradnl"/>
          </a:p>
        </p:txBody>
      </p:sp>
      <p:sp>
        <p:nvSpPr>
          <p:cNvPr id="113" name="Marcador de texto 111">
            <a:extLst>
              <a:ext uri="{FF2B5EF4-FFF2-40B4-BE49-F238E27FC236}">
                <a16:creationId xmlns:a16="http://schemas.microsoft.com/office/drawing/2014/main" id="{58BBC9AE-E475-BBC0-12B5-6A75423F021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670" y="1682213"/>
            <a:ext cx="545811" cy="206575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lang="es-ES_tradnl" sz="900" kern="1200" dirty="0">
                <a:solidFill>
                  <a:schemeClr val="accent1"/>
                </a:solidFill>
                <a:latin typeface="Jornada Sans Light" pitchFamily="2" charset="77"/>
                <a:ea typeface="+mn-ea"/>
                <a:cs typeface="Jornada Sans Bold Italic"/>
              </a:defRPr>
            </a:lvl1pPr>
          </a:lstStyle>
          <a:p>
            <a:pPr lvl="0"/>
            <a:r>
              <a:rPr lang="es-ES_tradnl" dirty="0" err="1"/>
              <a:t>Pág</a:t>
            </a:r>
            <a:r>
              <a:rPr lang="es-ES_tradnl" dirty="0"/>
              <a:t> 00</a:t>
            </a:r>
          </a:p>
        </p:txBody>
      </p:sp>
      <p:sp>
        <p:nvSpPr>
          <p:cNvPr id="115" name="Marcador de texto 114">
            <a:extLst>
              <a:ext uri="{FF2B5EF4-FFF2-40B4-BE49-F238E27FC236}">
                <a16:creationId xmlns:a16="http://schemas.microsoft.com/office/drawing/2014/main" id="{0F5D673F-6F32-231E-F05E-EC3A4725BDA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9845" y="1692642"/>
            <a:ext cx="1827928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Medium., 10 p.</a:t>
            </a:r>
          </a:p>
        </p:txBody>
      </p:sp>
      <p:sp>
        <p:nvSpPr>
          <p:cNvPr id="117" name="Marcador de texto 116">
            <a:extLst>
              <a:ext uri="{FF2B5EF4-FFF2-40B4-BE49-F238E27FC236}">
                <a16:creationId xmlns:a16="http://schemas.microsoft.com/office/drawing/2014/main" id="{63769A5F-C3F3-4AD7-A027-DF9AA919FE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79845" y="1897793"/>
            <a:ext cx="1583459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22" name="Marcador de texto 111">
            <a:extLst>
              <a:ext uri="{FF2B5EF4-FFF2-40B4-BE49-F238E27FC236}">
                <a16:creationId xmlns:a16="http://schemas.microsoft.com/office/drawing/2014/main" id="{54A546F7-68BE-994D-49BE-CEE572A2195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05212" y="1685991"/>
            <a:ext cx="545811" cy="206575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lang="es-ES_tradnl" sz="900" kern="1200" dirty="0">
                <a:solidFill>
                  <a:schemeClr val="accent1"/>
                </a:solidFill>
                <a:latin typeface="Jornada Sans Light" pitchFamily="2" charset="77"/>
                <a:ea typeface="+mn-ea"/>
                <a:cs typeface="Jornada Sans Bold Italic"/>
              </a:defRPr>
            </a:lvl1pPr>
          </a:lstStyle>
          <a:p>
            <a:pPr lvl="0"/>
            <a:r>
              <a:rPr lang="es-ES_tradnl" err="1"/>
              <a:t>Pág</a:t>
            </a:r>
            <a:r>
              <a:rPr lang="es-ES_tradnl"/>
              <a:t> 00</a:t>
            </a:r>
          </a:p>
        </p:txBody>
      </p:sp>
      <p:sp>
        <p:nvSpPr>
          <p:cNvPr id="123" name="Marcador de texto 114">
            <a:extLst>
              <a:ext uri="{FF2B5EF4-FFF2-40B4-BE49-F238E27FC236}">
                <a16:creationId xmlns:a16="http://schemas.microsoft.com/office/drawing/2014/main" id="{90982BD6-73AB-39C4-A48D-96A1C14657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80387" y="1696420"/>
            <a:ext cx="1827928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Medium., 10 p.</a:t>
            </a:r>
          </a:p>
        </p:txBody>
      </p:sp>
      <p:sp>
        <p:nvSpPr>
          <p:cNvPr id="124" name="Marcador de texto 116">
            <a:extLst>
              <a:ext uri="{FF2B5EF4-FFF2-40B4-BE49-F238E27FC236}">
                <a16:creationId xmlns:a16="http://schemas.microsoft.com/office/drawing/2014/main" id="{C14DA053-9F79-EEAF-8B3C-ED87731231F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80387" y="1901571"/>
            <a:ext cx="1583459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25" name="Marcador de texto 111">
            <a:extLst>
              <a:ext uri="{FF2B5EF4-FFF2-40B4-BE49-F238E27FC236}">
                <a16:creationId xmlns:a16="http://schemas.microsoft.com/office/drawing/2014/main" id="{EB664B4C-7496-7CF0-5A09-B61FB361AC2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15423" y="1688775"/>
            <a:ext cx="545811" cy="206575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lang="es-ES_tradnl" sz="900" kern="1200" dirty="0">
                <a:solidFill>
                  <a:schemeClr val="accent1"/>
                </a:solidFill>
                <a:latin typeface="Jornada Sans Light" pitchFamily="2" charset="77"/>
                <a:ea typeface="+mn-ea"/>
                <a:cs typeface="Jornada Sans Bold Italic"/>
              </a:defRPr>
            </a:lvl1pPr>
          </a:lstStyle>
          <a:p>
            <a:pPr lvl="0"/>
            <a:r>
              <a:rPr lang="es-ES_tradnl" err="1"/>
              <a:t>Pág</a:t>
            </a:r>
            <a:r>
              <a:rPr lang="es-ES_tradnl"/>
              <a:t> 00</a:t>
            </a:r>
          </a:p>
        </p:txBody>
      </p:sp>
      <p:sp>
        <p:nvSpPr>
          <p:cNvPr id="126" name="Marcador de texto 114">
            <a:extLst>
              <a:ext uri="{FF2B5EF4-FFF2-40B4-BE49-F238E27FC236}">
                <a16:creationId xmlns:a16="http://schemas.microsoft.com/office/drawing/2014/main" id="{FDC964AB-63A4-1B7F-C411-5010277CEF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90598" y="1699204"/>
            <a:ext cx="1827928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Medium., 10 p.</a:t>
            </a:r>
          </a:p>
        </p:txBody>
      </p:sp>
      <p:sp>
        <p:nvSpPr>
          <p:cNvPr id="127" name="Marcador de texto 116">
            <a:extLst>
              <a:ext uri="{FF2B5EF4-FFF2-40B4-BE49-F238E27FC236}">
                <a16:creationId xmlns:a16="http://schemas.microsoft.com/office/drawing/2014/main" id="{E7B98A46-C246-6D69-555F-FC495863DF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790598" y="1904355"/>
            <a:ext cx="1583459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cxnSp>
        <p:nvCxnSpPr>
          <p:cNvPr id="129" name="Conector recto 128">
            <a:extLst>
              <a:ext uri="{FF2B5EF4-FFF2-40B4-BE49-F238E27FC236}">
                <a16:creationId xmlns:a16="http://schemas.microsoft.com/office/drawing/2014/main" id="{5425CEBF-D20C-942D-8C33-0F52D449CA22}"/>
              </a:ext>
            </a:extLst>
          </p:cNvPr>
          <p:cNvCxnSpPr/>
          <p:nvPr userDrawn="1"/>
        </p:nvCxnSpPr>
        <p:spPr>
          <a:xfrm>
            <a:off x="-7034" y="2580024"/>
            <a:ext cx="9144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B35F56D4-1714-DDC4-654A-6E36B629FE1C}"/>
              </a:ext>
            </a:extLst>
          </p:cNvPr>
          <p:cNvCxnSpPr/>
          <p:nvPr userDrawn="1"/>
        </p:nvCxnSpPr>
        <p:spPr>
          <a:xfrm>
            <a:off x="279041" y="2503824"/>
            <a:ext cx="0" cy="38100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recto 130">
            <a:extLst>
              <a:ext uri="{FF2B5EF4-FFF2-40B4-BE49-F238E27FC236}">
                <a16:creationId xmlns:a16="http://schemas.microsoft.com/office/drawing/2014/main" id="{4FA08FA1-D697-6943-1851-EAF2915F0C3C}"/>
              </a:ext>
            </a:extLst>
          </p:cNvPr>
          <p:cNvCxnSpPr/>
          <p:nvPr userDrawn="1"/>
        </p:nvCxnSpPr>
        <p:spPr>
          <a:xfrm>
            <a:off x="3064127" y="2503824"/>
            <a:ext cx="0" cy="38100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id="{936777FD-DF3A-9C32-969A-85B0C4250CC1}"/>
              </a:ext>
            </a:extLst>
          </p:cNvPr>
          <p:cNvCxnSpPr/>
          <p:nvPr userDrawn="1"/>
        </p:nvCxnSpPr>
        <p:spPr>
          <a:xfrm>
            <a:off x="6076216" y="2503824"/>
            <a:ext cx="0" cy="38100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Marcador de texto 100">
            <a:extLst>
              <a:ext uri="{FF2B5EF4-FFF2-40B4-BE49-F238E27FC236}">
                <a16:creationId xmlns:a16="http://schemas.microsoft.com/office/drawing/2014/main" id="{B591FEF8-5BF8-F5AD-E78A-E6413F78D30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064127" y="2587751"/>
            <a:ext cx="937112" cy="67666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50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05</a:t>
            </a:r>
            <a:endParaRPr lang="es-ES_tradnl"/>
          </a:p>
        </p:txBody>
      </p:sp>
      <p:sp>
        <p:nvSpPr>
          <p:cNvPr id="134" name="Marcador de texto 102">
            <a:extLst>
              <a:ext uri="{FF2B5EF4-FFF2-40B4-BE49-F238E27FC236}">
                <a16:creationId xmlns:a16="http://schemas.microsoft.com/office/drawing/2014/main" id="{8DB5C87A-1880-1CBD-1508-6FDBFBC2EE2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76216" y="2587749"/>
            <a:ext cx="1008747" cy="67666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s-ES" sz="5000" kern="1200" dirty="0" smtClean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06</a:t>
            </a:r>
            <a:endParaRPr lang="es-ES_tradnl"/>
          </a:p>
        </p:txBody>
      </p:sp>
      <p:sp>
        <p:nvSpPr>
          <p:cNvPr id="135" name="Marcador de texto 111">
            <a:extLst>
              <a:ext uri="{FF2B5EF4-FFF2-40B4-BE49-F238E27FC236}">
                <a16:creationId xmlns:a16="http://schemas.microsoft.com/office/drawing/2014/main" id="{D261E2BD-72ED-69B6-D3ED-E49A072E4E7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04670" y="3384888"/>
            <a:ext cx="545811" cy="206575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lang="es-ES_tradnl" sz="900" kern="1200" dirty="0">
                <a:solidFill>
                  <a:schemeClr val="accent1"/>
                </a:solidFill>
                <a:latin typeface="Jornada Sans Light" pitchFamily="2" charset="77"/>
                <a:ea typeface="+mn-ea"/>
                <a:cs typeface="Jornada Sans Bold Italic"/>
              </a:defRPr>
            </a:lvl1pPr>
          </a:lstStyle>
          <a:p>
            <a:pPr lvl="0"/>
            <a:r>
              <a:rPr lang="es-ES_tradnl" err="1"/>
              <a:t>Pág</a:t>
            </a:r>
            <a:r>
              <a:rPr lang="es-ES_tradnl"/>
              <a:t> 00</a:t>
            </a:r>
          </a:p>
        </p:txBody>
      </p:sp>
      <p:sp>
        <p:nvSpPr>
          <p:cNvPr id="136" name="Marcador de texto 114">
            <a:extLst>
              <a:ext uri="{FF2B5EF4-FFF2-40B4-BE49-F238E27FC236}">
                <a16:creationId xmlns:a16="http://schemas.microsoft.com/office/drawing/2014/main" id="{FB502719-8100-185A-953F-F5035B88B57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79845" y="3395317"/>
            <a:ext cx="1827928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Medium., 10 p.</a:t>
            </a:r>
          </a:p>
        </p:txBody>
      </p:sp>
      <p:sp>
        <p:nvSpPr>
          <p:cNvPr id="137" name="Marcador de texto 116">
            <a:extLst>
              <a:ext uri="{FF2B5EF4-FFF2-40B4-BE49-F238E27FC236}">
                <a16:creationId xmlns:a16="http://schemas.microsoft.com/office/drawing/2014/main" id="{AE02D80F-B1C5-D0DD-B545-6594C4B79C4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77842" y="3600468"/>
            <a:ext cx="1583459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38" name="Marcador de texto 111">
            <a:extLst>
              <a:ext uri="{FF2B5EF4-FFF2-40B4-BE49-F238E27FC236}">
                <a16:creationId xmlns:a16="http://schemas.microsoft.com/office/drawing/2014/main" id="{EBE3ABF1-A322-2EE2-1F45-FC50DDF72AF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205212" y="3388666"/>
            <a:ext cx="545811" cy="206575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lang="es-ES_tradnl" sz="900" kern="1200" dirty="0">
                <a:solidFill>
                  <a:schemeClr val="accent1"/>
                </a:solidFill>
                <a:latin typeface="Jornada Sans Light" pitchFamily="2" charset="77"/>
                <a:ea typeface="+mn-ea"/>
                <a:cs typeface="Jornada Sans Bold Italic"/>
              </a:defRPr>
            </a:lvl1pPr>
          </a:lstStyle>
          <a:p>
            <a:pPr lvl="0"/>
            <a:r>
              <a:rPr lang="es-ES_tradnl" err="1"/>
              <a:t>Pág</a:t>
            </a:r>
            <a:r>
              <a:rPr lang="es-ES_tradnl"/>
              <a:t> 00</a:t>
            </a:r>
          </a:p>
        </p:txBody>
      </p:sp>
      <p:sp>
        <p:nvSpPr>
          <p:cNvPr id="139" name="Marcador de texto 114">
            <a:extLst>
              <a:ext uri="{FF2B5EF4-FFF2-40B4-BE49-F238E27FC236}">
                <a16:creationId xmlns:a16="http://schemas.microsoft.com/office/drawing/2014/main" id="{8F17F010-14E3-606B-44B7-151EA92F890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780387" y="3399095"/>
            <a:ext cx="1827928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Medium., 10 p.</a:t>
            </a:r>
          </a:p>
        </p:txBody>
      </p:sp>
      <p:sp>
        <p:nvSpPr>
          <p:cNvPr id="140" name="Marcador de texto 116">
            <a:extLst>
              <a:ext uri="{FF2B5EF4-FFF2-40B4-BE49-F238E27FC236}">
                <a16:creationId xmlns:a16="http://schemas.microsoft.com/office/drawing/2014/main" id="{BEAD94C4-17ED-FCAF-92E0-9721A553AE4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780387" y="3604246"/>
            <a:ext cx="1583459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41" name="Marcador de texto 111">
            <a:extLst>
              <a:ext uri="{FF2B5EF4-FFF2-40B4-BE49-F238E27FC236}">
                <a16:creationId xmlns:a16="http://schemas.microsoft.com/office/drawing/2014/main" id="{F027AFA5-F8A6-E602-77AE-265123030FC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215423" y="3391450"/>
            <a:ext cx="545811" cy="206575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lang="es-ES_tradnl" sz="900" kern="1200" dirty="0">
                <a:solidFill>
                  <a:schemeClr val="accent1"/>
                </a:solidFill>
                <a:latin typeface="Jornada Sans Light" pitchFamily="2" charset="77"/>
                <a:ea typeface="+mn-ea"/>
                <a:cs typeface="Jornada Sans Bold Italic"/>
              </a:defRPr>
            </a:lvl1pPr>
          </a:lstStyle>
          <a:p>
            <a:pPr lvl="0"/>
            <a:r>
              <a:rPr lang="es-ES_tradnl" err="1"/>
              <a:t>Pág</a:t>
            </a:r>
            <a:r>
              <a:rPr lang="es-ES_tradnl"/>
              <a:t> 00</a:t>
            </a:r>
          </a:p>
        </p:txBody>
      </p:sp>
      <p:sp>
        <p:nvSpPr>
          <p:cNvPr id="142" name="Marcador de texto 114">
            <a:extLst>
              <a:ext uri="{FF2B5EF4-FFF2-40B4-BE49-F238E27FC236}">
                <a16:creationId xmlns:a16="http://schemas.microsoft.com/office/drawing/2014/main" id="{46FC6038-6B03-53EC-CBAD-D1874D5B827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90598" y="3401879"/>
            <a:ext cx="1827928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Medium., 10 p.</a:t>
            </a:r>
          </a:p>
        </p:txBody>
      </p:sp>
      <p:sp>
        <p:nvSpPr>
          <p:cNvPr id="143" name="Marcador de texto 116">
            <a:extLst>
              <a:ext uri="{FF2B5EF4-FFF2-40B4-BE49-F238E27FC236}">
                <a16:creationId xmlns:a16="http://schemas.microsoft.com/office/drawing/2014/main" id="{E38D6DDD-F848-A722-FD30-F9606A950E6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790598" y="3607030"/>
            <a:ext cx="1583459" cy="205151"/>
          </a:xfrm>
          <a:prstGeom prst="rect">
            <a:avLst/>
          </a:prstGeom>
        </p:spPr>
        <p:txBody>
          <a:bodyPr lIns="0" rIns="0" anchor="ctr" anchorCtr="0"/>
          <a:lstStyle>
            <a:lvl1pPr marL="0" indent="0"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45" name="Marcador de texto 100">
            <a:extLst>
              <a:ext uri="{FF2B5EF4-FFF2-40B4-BE49-F238E27FC236}">
                <a16:creationId xmlns:a16="http://schemas.microsoft.com/office/drawing/2014/main" id="{8DDA4336-65EF-4C65-7E02-4EE85C6F3B3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79332" y="2587751"/>
            <a:ext cx="937112" cy="67666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50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04</a:t>
            </a:r>
            <a:endParaRPr lang="es-ES_tradnl"/>
          </a:p>
        </p:txBody>
      </p:sp>
      <p:sp>
        <p:nvSpPr>
          <p:cNvPr id="146" name="Marcador de texto 100">
            <a:extLst>
              <a:ext uri="{FF2B5EF4-FFF2-40B4-BE49-F238E27FC236}">
                <a16:creationId xmlns:a16="http://schemas.microsoft.com/office/drawing/2014/main" id="{6707D5D7-AA28-AA9D-61FE-DDC58BA220B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148" name="Marcador de texto 100">
            <a:extLst>
              <a:ext uri="{FF2B5EF4-FFF2-40B4-BE49-F238E27FC236}">
                <a16:creationId xmlns:a16="http://schemas.microsoft.com/office/drawing/2014/main" id="{96F51AF5-50D8-BBC4-24CB-D711E3233D8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4" name="Marcador de texto 100">
            <a:extLst>
              <a:ext uri="{FF2B5EF4-FFF2-40B4-BE49-F238E27FC236}">
                <a16:creationId xmlns:a16="http://schemas.microsoft.com/office/drawing/2014/main" id="{AA27E54C-6BB6-72CC-377F-BDA4AE9BBEB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066407" y="885076"/>
            <a:ext cx="937112" cy="67666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50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dirty="0"/>
              <a:t>03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897904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os 1 pá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n 57" descr="Gráfico&#10;&#10;El contenido generado por IA puede ser incorrecto.">
            <a:extLst>
              <a:ext uri="{FF2B5EF4-FFF2-40B4-BE49-F238E27FC236}">
                <a16:creationId xmlns:a16="http://schemas.microsoft.com/office/drawing/2014/main" id="{83BBA8C9-0FA2-CAF3-F86D-2D51A3ABDD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8643" y="0"/>
            <a:ext cx="9143998" cy="5143499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FA0DC91-5BF3-0BF8-D11F-731CFC9C195A}"/>
              </a:ext>
            </a:extLst>
          </p:cNvPr>
          <p:cNvSpPr txBox="1"/>
          <p:nvPr userDrawn="1"/>
        </p:nvSpPr>
        <p:spPr>
          <a:xfrm>
            <a:off x="8472647" y="-488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109" name="Title 1">
            <a:extLst>
              <a:ext uri="{FF2B5EF4-FFF2-40B4-BE49-F238E27FC236}">
                <a16:creationId xmlns:a16="http://schemas.microsoft.com/office/drawing/2014/main" id="{64D9350E-6BCA-A264-6FF9-F556D9C913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550" y="604878"/>
            <a:ext cx="2867145" cy="1274609"/>
          </a:xfrm>
          <a:prstGeom prst="rect">
            <a:avLst/>
          </a:prstGeom>
        </p:spPr>
        <p:txBody>
          <a:bodyPr lIns="0" rIns="0" anchor="t" anchorCtr="0"/>
          <a:lstStyle>
            <a:lvl1pPr>
              <a:defRPr sz="20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Pasos del proyecto tamaño reducido, Jornada Sans Bold, 24p.</a:t>
            </a:r>
            <a:endParaRPr lang="en-US" dirty="0"/>
          </a:p>
        </p:txBody>
      </p:sp>
      <p:sp>
        <p:nvSpPr>
          <p:cNvPr id="2" name="object 15">
            <a:extLst>
              <a:ext uri="{FF2B5EF4-FFF2-40B4-BE49-F238E27FC236}">
                <a16:creationId xmlns:a16="http://schemas.microsoft.com/office/drawing/2014/main" id="{C6CCA4D7-686E-07D2-2419-88F73A8E8944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DF63970-D7E9-FCB3-9E18-28342C5625CC}"/>
              </a:ext>
            </a:extLst>
          </p:cNvPr>
          <p:cNvCxnSpPr/>
          <p:nvPr userDrawn="1"/>
        </p:nvCxnSpPr>
        <p:spPr>
          <a:xfrm>
            <a:off x="3810000" y="0"/>
            <a:ext cx="0" cy="51625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arcador de texto 18">
            <a:extLst>
              <a:ext uri="{FF2B5EF4-FFF2-40B4-BE49-F238E27FC236}">
                <a16:creationId xmlns:a16="http://schemas.microsoft.com/office/drawing/2014/main" id="{B25FE447-7590-EA99-D18A-6278F7AD730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192943" y="689192"/>
            <a:ext cx="4654273" cy="577422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dirty="0" err="1"/>
              <a:t>Bodycopy</a:t>
            </a:r>
            <a:r>
              <a:rPr lang="es-ES_tradnl" dirty="0"/>
              <a:t>, </a:t>
            </a:r>
            <a:r>
              <a:rPr lang="es-ES_tradnl" dirty="0" err="1"/>
              <a:t>Jormada</a:t>
            </a:r>
            <a:r>
              <a:rPr lang="es-ES_tradnl" dirty="0"/>
              <a:t> Sans Light 10p. </a:t>
            </a:r>
            <a:r>
              <a:rPr lang="es-ES_tradnl" dirty="0" err="1"/>
              <a:t>Lorem</a:t>
            </a:r>
            <a:r>
              <a:rPr lang="es-ES_tradnl" dirty="0"/>
              <a:t> </a:t>
            </a:r>
            <a:r>
              <a:rPr lang="es-ES_tradnl" dirty="0" err="1"/>
              <a:t>ipsum</a:t>
            </a:r>
            <a:r>
              <a:rPr lang="es-ES_tradnl" dirty="0"/>
              <a:t> dolor </a:t>
            </a:r>
            <a:r>
              <a:rPr lang="es-ES_tradnl" dirty="0" err="1"/>
              <a:t>sit</a:t>
            </a:r>
            <a:r>
              <a:rPr lang="es-ES_tradnl" dirty="0"/>
              <a:t> </a:t>
            </a:r>
            <a:r>
              <a:rPr lang="es-ES_tradnl" dirty="0" err="1"/>
              <a:t>amet</a:t>
            </a:r>
            <a:r>
              <a:rPr lang="es-ES_tradnl" dirty="0"/>
              <a:t>, </a:t>
            </a:r>
            <a:r>
              <a:rPr lang="es-ES_tradnl" dirty="0" err="1"/>
              <a:t>consectetuer</a:t>
            </a:r>
            <a:r>
              <a:rPr lang="es-ES_tradnl" dirty="0"/>
              <a:t> </a:t>
            </a:r>
            <a:r>
              <a:rPr lang="es-ES_tradnl" dirty="0" err="1"/>
              <a:t>adipiscing</a:t>
            </a:r>
            <a:r>
              <a:rPr lang="es-ES_tradnl" dirty="0"/>
              <a:t> </a:t>
            </a:r>
            <a:r>
              <a:rPr lang="es-ES_tradnl" dirty="0" err="1"/>
              <a:t>elit</a:t>
            </a:r>
            <a:r>
              <a:rPr lang="es-ES_tradnl" dirty="0"/>
              <a:t>, sed </a:t>
            </a:r>
            <a:r>
              <a:rPr lang="es-ES_tradnl" dirty="0" err="1"/>
              <a:t>diam</a:t>
            </a:r>
            <a:r>
              <a:rPr lang="es-ES_tradnl" dirty="0"/>
              <a:t> </a:t>
            </a:r>
            <a:r>
              <a:rPr lang="es-ES_tradnl" dirty="0" err="1"/>
              <a:t>nonummy</a:t>
            </a:r>
            <a:r>
              <a:rPr lang="es-ES_tradnl" dirty="0"/>
              <a:t> </a:t>
            </a:r>
            <a:r>
              <a:rPr lang="es-ES_tradnl" dirty="0" err="1"/>
              <a:t>nibh</a:t>
            </a:r>
            <a:r>
              <a:rPr lang="es-ES_tradnl" dirty="0"/>
              <a:t> </a:t>
            </a:r>
            <a:r>
              <a:rPr lang="es-ES_tradnl" dirty="0" err="1"/>
              <a:t>euismod</a:t>
            </a:r>
            <a:r>
              <a:rPr lang="es-ES_tradnl" dirty="0"/>
              <a:t> </a:t>
            </a:r>
            <a:r>
              <a:rPr lang="es-ES_tradnl" dirty="0" err="1"/>
              <a:t>tincidunt</a:t>
            </a:r>
            <a:endParaRPr lang="es-ES_tradnl" dirty="0"/>
          </a:p>
        </p:txBody>
      </p:sp>
      <p:sp>
        <p:nvSpPr>
          <p:cNvPr id="6" name="Marcador de texto 18">
            <a:extLst>
              <a:ext uri="{FF2B5EF4-FFF2-40B4-BE49-F238E27FC236}">
                <a16:creationId xmlns:a16="http://schemas.microsoft.com/office/drawing/2014/main" id="{6BE29D20-3101-2BE1-C320-3C176EA2858A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277480" y="2130650"/>
            <a:ext cx="2811296" cy="1953901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dirty="0" err="1"/>
              <a:t>Bodycopy</a:t>
            </a:r>
            <a:r>
              <a:rPr lang="es-ES_tradnl" dirty="0"/>
              <a:t>, </a:t>
            </a:r>
            <a:r>
              <a:rPr lang="es-ES_tradnl" dirty="0" err="1"/>
              <a:t>Jormada</a:t>
            </a:r>
            <a:r>
              <a:rPr lang="es-ES_tradnl" dirty="0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dirty="0" err="1"/>
              <a:t>Lorem</a:t>
            </a:r>
            <a:r>
              <a:rPr lang="es-ES_tradnl" dirty="0"/>
              <a:t> </a:t>
            </a:r>
            <a:r>
              <a:rPr lang="es-ES_tradnl" dirty="0" err="1"/>
              <a:t>ipsum</a:t>
            </a:r>
            <a:r>
              <a:rPr lang="es-ES_tradnl" dirty="0"/>
              <a:t> dolor </a:t>
            </a:r>
            <a:r>
              <a:rPr lang="es-ES_tradnl" dirty="0" err="1"/>
              <a:t>sit</a:t>
            </a:r>
            <a:r>
              <a:rPr lang="es-ES_tradnl" dirty="0"/>
              <a:t> </a:t>
            </a:r>
            <a:r>
              <a:rPr lang="es-ES_tradnl" dirty="0" err="1"/>
              <a:t>amet</a:t>
            </a:r>
            <a:r>
              <a:rPr lang="es-ES_tradnl" dirty="0"/>
              <a:t>, </a:t>
            </a:r>
            <a:r>
              <a:rPr lang="es-ES_tradnl" dirty="0" err="1"/>
              <a:t>consectetuer</a:t>
            </a:r>
            <a:r>
              <a:rPr lang="es-ES_tradnl" dirty="0"/>
              <a:t> </a:t>
            </a:r>
            <a:r>
              <a:rPr lang="es-ES_tradnl" dirty="0" err="1"/>
              <a:t>adipiscing</a:t>
            </a:r>
            <a:r>
              <a:rPr lang="es-ES_tradnl" dirty="0"/>
              <a:t> </a:t>
            </a:r>
            <a:r>
              <a:rPr lang="es-ES_tradnl" dirty="0" err="1"/>
              <a:t>elit</a:t>
            </a:r>
            <a:r>
              <a:rPr lang="es-ES_tradnl" dirty="0"/>
              <a:t>, sed </a:t>
            </a:r>
            <a:r>
              <a:rPr lang="es-ES_tradnl" dirty="0" err="1"/>
              <a:t>diam</a:t>
            </a:r>
            <a:r>
              <a:rPr lang="es-ES_tradnl" dirty="0"/>
              <a:t> </a:t>
            </a:r>
            <a:r>
              <a:rPr lang="es-ES_tradnl" dirty="0" err="1"/>
              <a:t>nonummy</a:t>
            </a:r>
            <a:r>
              <a:rPr lang="es-ES_tradnl" dirty="0"/>
              <a:t> </a:t>
            </a:r>
            <a:r>
              <a:rPr lang="es-ES_tradnl" dirty="0" err="1"/>
              <a:t>nibh</a:t>
            </a:r>
            <a:r>
              <a:rPr lang="es-ES_tradnl" dirty="0"/>
              <a:t> </a:t>
            </a:r>
            <a:r>
              <a:rPr lang="es-ES_tradnl" dirty="0" err="1"/>
              <a:t>euismod</a:t>
            </a:r>
            <a:r>
              <a:rPr lang="es-ES_tradnl" dirty="0"/>
              <a:t> </a:t>
            </a:r>
            <a:r>
              <a:rPr lang="es-ES_tradnl" dirty="0" err="1"/>
              <a:t>tincidunt</a:t>
            </a:r>
            <a:r>
              <a:rPr lang="es-ES_tradnl" dirty="0"/>
              <a:t> ut </a:t>
            </a:r>
            <a:r>
              <a:rPr lang="es-ES_tradnl" dirty="0" err="1"/>
              <a:t>laoreet</a:t>
            </a:r>
            <a:r>
              <a:rPr lang="es-ES_tradnl" dirty="0"/>
              <a:t> </a:t>
            </a:r>
            <a:r>
              <a:rPr lang="es-ES_tradnl" dirty="0" err="1"/>
              <a:t>dolore</a:t>
            </a:r>
            <a:r>
              <a:rPr lang="es-ES_tradnl" dirty="0"/>
              <a:t> magna </a:t>
            </a:r>
            <a:r>
              <a:rPr lang="es-ES_tradnl" dirty="0" err="1"/>
              <a:t>aliquam</a:t>
            </a:r>
            <a:r>
              <a:rPr lang="es-ES_tradnl" dirty="0"/>
              <a:t> </a:t>
            </a:r>
            <a:r>
              <a:rPr lang="es-ES_tradnl" dirty="0" err="1"/>
              <a:t>erat</a:t>
            </a:r>
            <a:r>
              <a:rPr lang="es-ES_tradnl" dirty="0"/>
              <a:t> </a:t>
            </a:r>
            <a:r>
              <a:rPr lang="es-ES_tradnl" dirty="0" err="1"/>
              <a:t>volutpat</a:t>
            </a:r>
            <a:r>
              <a:rPr lang="es-ES_tradnl" dirty="0"/>
              <a:t>. Ut </a:t>
            </a:r>
            <a:r>
              <a:rPr lang="es-ES_tradnl" dirty="0" err="1"/>
              <a:t>wisi</a:t>
            </a:r>
            <a:r>
              <a:rPr lang="es-ES_tradnl" dirty="0"/>
              <a:t> </a:t>
            </a:r>
            <a:r>
              <a:rPr lang="es-ES_tradnl" dirty="0" err="1"/>
              <a:t>enim</a:t>
            </a:r>
            <a:r>
              <a:rPr lang="es-ES_tradnl" dirty="0"/>
              <a:t> ad </a:t>
            </a:r>
            <a:r>
              <a:rPr lang="es-ES_tradnl" dirty="0" err="1"/>
              <a:t>minim</a:t>
            </a:r>
            <a:r>
              <a:rPr lang="es-ES_tradnl" dirty="0"/>
              <a:t> </a:t>
            </a:r>
            <a:r>
              <a:rPr lang="es-ES_tradnl" dirty="0" err="1"/>
              <a:t>veniam</a:t>
            </a:r>
            <a:r>
              <a:rPr lang="es-ES_tradnl" dirty="0"/>
              <a:t>, quis </a:t>
            </a:r>
            <a:r>
              <a:rPr lang="es-ES_tradnl" dirty="0" err="1"/>
              <a:t>nostrud</a:t>
            </a:r>
            <a:r>
              <a:rPr lang="es-ES_tradnl" dirty="0"/>
              <a:t> </a:t>
            </a:r>
            <a:r>
              <a:rPr lang="es-ES_tradnl" dirty="0" err="1"/>
              <a:t>exerci</a:t>
            </a:r>
            <a:r>
              <a:rPr lang="es-ES_tradnl" dirty="0"/>
              <a:t> </a:t>
            </a:r>
            <a:r>
              <a:rPr lang="es-ES_tradnl" dirty="0" err="1"/>
              <a:t>tation</a:t>
            </a:r>
            <a:r>
              <a:rPr lang="es-ES_tradnl" dirty="0"/>
              <a:t> </a:t>
            </a:r>
            <a:r>
              <a:rPr lang="es-ES_tradnl" dirty="0" err="1"/>
              <a:t>ullamcorper</a:t>
            </a:r>
            <a:r>
              <a:rPr lang="es-ES_tradnl" dirty="0"/>
              <a:t> </a:t>
            </a:r>
            <a:r>
              <a:rPr lang="es-ES_tradnl" dirty="0" err="1"/>
              <a:t>suscipit</a:t>
            </a:r>
            <a:r>
              <a:rPr lang="es-ES_tradnl" dirty="0"/>
              <a:t> </a:t>
            </a:r>
            <a:r>
              <a:rPr lang="es-ES_tradnl" dirty="0" err="1"/>
              <a:t>lobortis</a:t>
            </a:r>
            <a:r>
              <a:rPr lang="es-ES_tradnl" dirty="0"/>
              <a:t> </a:t>
            </a:r>
            <a:r>
              <a:rPr lang="es-ES_tradnl" dirty="0" err="1"/>
              <a:t>nisl</a:t>
            </a:r>
            <a:r>
              <a:rPr lang="es-ES_tradnl" dirty="0"/>
              <a:t> ut </a:t>
            </a:r>
            <a:r>
              <a:rPr lang="es-ES_tradnl" dirty="0" err="1"/>
              <a:t>aliquip</a:t>
            </a:r>
            <a:r>
              <a:rPr lang="es-ES_tradnl" dirty="0"/>
              <a:t> ex </a:t>
            </a:r>
            <a:r>
              <a:rPr lang="es-ES_tradnl" dirty="0" err="1"/>
              <a:t>ea</a:t>
            </a:r>
            <a:r>
              <a:rPr lang="es-ES_tradnl" dirty="0"/>
              <a:t> commodo </a:t>
            </a:r>
            <a:r>
              <a:rPr lang="es-ES_tradnl" dirty="0" err="1"/>
              <a:t>consequat</a:t>
            </a:r>
            <a:r>
              <a:rPr lang="es-ES_tradnl" dirty="0"/>
              <a:t>.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C64A8742-6404-DD12-9C38-CE326B8B3825}"/>
              </a:ext>
            </a:extLst>
          </p:cNvPr>
          <p:cNvSpPr/>
          <p:nvPr userDrawn="1"/>
        </p:nvSpPr>
        <p:spPr>
          <a:xfrm>
            <a:off x="3594847" y="531992"/>
            <a:ext cx="430306" cy="43030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Marcador de texto 30">
            <a:extLst>
              <a:ext uri="{FF2B5EF4-FFF2-40B4-BE49-F238E27FC236}">
                <a16:creationId xmlns:a16="http://schemas.microsoft.com/office/drawing/2014/main" id="{624A9B1F-9301-AC64-0BEB-752B5AA3E66A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658284" y="569566"/>
            <a:ext cx="303432" cy="345266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2000" b="0" i="0">
                <a:solidFill>
                  <a:schemeClr val="tx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01</a:t>
            </a:r>
          </a:p>
        </p:txBody>
      </p:sp>
      <p:sp>
        <p:nvSpPr>
          <p:cNvPr id="13" name="Marcador de texto 18">
            <a:extLst>
              <a:ext uri="{FF2B5EF4-FFF2-40B4-BE49-F238E27FC236}">
                <a16:creationId xmlns:a16="http://schemas.microsoft.com/office/drawing/2014/main" id="{8311C947-6A52-8A1F-8180-D300F26A92CC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4192943" y="1556179"/>
            <a:ext cx="4654273" cy="577422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endParaRPr lang="es-ES_tradnl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2C482604-AF19-81A6-E092-4DA93F488F99}"/>
              </a:ext>
            </a:extLst>
          </p:cNvPr>
          <p:cNvSpPr/>
          <p:nvPr userDrawn="1"/>
        </p:nvSpPr>
        <p:spPr>
          <a:xfrm>
            <a:off x="3594847" y="1398979"/>
            <a:ext cx="430306" cy="43030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arcador de texto 30">
            <a:extLst>
              <a:ext uri="{FF2B5EF4-FFF2-40B4-BE49-F238E27FC236}">
                <a16:creationId xmlns:a16="http://schemas.microsoft.com/office/drawing/2014/main" id="{75B078D7-9937-240C-E7D8-000C13E630FE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3658284" y="1436553"/>
            <a:ext cx="303432" cy="345266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2000" b="0" i="0">
                <a:solidFill>
                  <a:schemeClr val="tx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02</a:t>
            </a:r>
          </a:p>
        </p:txBody>
      </p:sp>
      <p:sp>
        <p:nvSpPr>
          <p:cNvPr id="20" name="Marcador de texto 18">
            <a:extLst>
              <a:ext uri="{FF2B5EF4-FFF2-40B4-BE49-F238E27FC236}">
                <a16:creationId xmlns:a16="http://schemas.microsoft.com/office/drawing/2014/main" id="{9B4A75ED-3485-D53E-60A4-F28E65D9A052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192943" y="2409619"/>
            <a:ext cx="4654273" cy="577422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endParaRPr lang="es-ES_tradnl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828BF80E-7405-4972-E6BD-4C417F524DDB}"/>
              </a:ext>
            </a:extLst>
          </p:cNvPr>
          <p:cNvSpPr/>
          <p:nvPr userDrawn="1"/>
        </p:nvSpPr>
        <p:spPr>
          <a:xfrm>
            <a:off x="3594847" y="2252419"/>
            <a:ext cx="430306" cy="43030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Marcador de texto 30">
            <a:extLst>
              <a:ext uri="{FF2B5EF4-FFF2-40B4-BE49-F238E27FC236}">
                <a16:creationId xmlns:a16="http://schemas.microsoft.com/office/drawing/2014/main" id="{47DAAE21-D926-9AC9-9291-0F2FF7635D25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3658284" y="2289993"/>
            <a:ext cx="303432" cy="345266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2000" b="0" i="0">
                <a:solidFill>
                  <a:schemeClr val="tx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03</a:t>
            </a:r>
          </a:p>
        </p:txBody>
      </p:sp>
      <p:sp>
        <p:nvSpPr>
          <p:cNvPr id="24" name="Marcador de texto 18">
            <a:extLst>
              <a:ext uri="{FF2B5EF4-FFF2-40B4-BE49-F238E27FC236}">
                <a16:creationId xmlns:a16="http://schemas.microsoft.com/office/drawing/2014/main" id="{91BE8523-E1E6-78A6-6022-F4C2872E5506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192943" y="3269833"/>
            <a:ext cx="4654273" cy="577422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endParaRPr lang="es-ES_tradnl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7A2D7DF-D10E-269B-637B-E8B901087568}"/>
              </a:ext>
            </a:extLst>
          </p:cNvPr>
          <p:cNvSpPr/>
          <p:nvPr userDrawn="1"/>
        </p:nvSpPr>
        <p:spPr>
          <a:xfrm>
            <a:off x="3594847" y="3112633"/>
            <a:ext cx="430306" cy="43030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arcador de texto 30">
            <a:extLst>
              <a:ext uri="{FF2B5EF4-FFF2-40B4-BE49-F238E27FC236}">
                <a16:creationId xmlns:a16="http://schemas.microsoft.com/office/drawing/2014/main" id="{7AF5D394-9B9C-C4BD-049A-4D889287F147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58284" y="3150207"/>
            <a:ext cx="303432" cy="345266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2000" b="0" i="0">
                <a:solidFill>
                  <a:schemeClr val="tx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04</a:t>
            </a:r>
          </a:p>
        </p:txBody>
      </p:sp>
      <p:sp>
        <p:nvSpPr>
          <p:cNvPr id="28" name="Marcador de texto 18">
            <a:extLst>
              <a:ext uri="{FF2B5EF4-FFF2-40B4-BE49-F238E27FC236}">
                <a16:creationId xmlns:a16="http://schemas.microsoft.com/office/drawing/2014/main" id="{2EC126BB-1BB1-C57D-002E-DFF80FC54213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4192943" y="4130046"/>
            <a:ext cx="4654273" cy="577422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endParaRPr lang="es-ES_tradnl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C1C76B8F-6FA8-2373-1C84-C97ABA95BA7E}"/>
              </a:ext>
            </a:extLst>
          </p:cNvPr>
          <p:cNvSpPr/>
          <p:nvPr userDrawn="1"/>
        </p:nvSpPr>
        <p:spPr>
          <a:xfrm>
            <a:off x="3594847" y="3972846"/>
            <a:ext cx="430306" cy="43030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arcador de texto 30">
            <a:extLst>
              <a:ext uri="{FF2B5EF4-FFF2-40B4-BE49-F238E27FC236}">
                <a16:creationId xmlns:a16="http://schemas.microsoft.com/office/drawing/2014/main" id="{3184A340-BBE0-E60D-909B-62FE0F90726D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658284" y="4010420"/>
            <a:ext cx="303432" cy="345266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150"/>
              </a:spcBef>
              <a:buFontTx/>
              <a:buNone/>
              <a:defRPr sz="2000" b="0" i="0">
                <a:solidFill>
                  <a:schemeClr val="tx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2pPr>
            <a:lvl3pPr marL="6858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3pPr>
            <a:lvl4pPr marL="10287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4pPr>
            <a:lvl5pPr marL="1371600" indent="0">
              <a:buFontTx/>
              <a:buNone/>
              <a:defRPr sz="1000">
                <a:solidFill>
                  <a:schemeClr val="bg1"/>
                </a:solidFill>
                <a:latin typeface="Jornada Sans Book" pitchFamily="2" charset="77"/>
              </a:defRPr>
            </a:lvl5pPr>
          </a:lstStyle>
          <a:p>
            <a:pPr lvl="0"/>
            <a:r>
              <a:rPr lang="es-ES"/>
              <a:t>05</a:t>
            </a:r>
          </a:p>
        </p:txBody>
      </p:sp>
      <p:sp>
        <p:nvSpPr>
          <p:cNvPr id="3" name="Marcador de texto 100">
            <a:extLst>
              <a:ext uri="{FF2B5EF4-FFF2-40B4-BE49-F238E27FC236}">
                <a16:creationId xmlns:a16="http://schemas.microsoft.com/office/drawing/2014/main" id="{2D1FE760-C045-2C73-3522-6E645B3DE5D0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971943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a_columnas_para_nume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45" descr="Gráfico&#10;&#10;El contenido generado por IA puede ser incorrecto.">
            <a:extLst>
              <a:ext uri="{FF2B5EF4-FFF2-40B4-BE49-F238E27FC236}">
                <a16:creationId xmlns:a16="http://schemas.microsoft.com/office/drawing/2014/main" id="{A881BB6A-FCD5-4BC3-F048-E59DD829D6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25320" y="7048500"/>
            <a:ext cx="9143998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12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 Lar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Imagen 169" descr="Gráfico&#10;&#10;El contenido generado por IA puede ser incorrecto.">
            <a:extLst>
              <a:ext uri="{FF2B5EF4-FFF2-40B4-BE49-F238E27FC236}">
                <a16:creationId xmlns:a16="http://schemas.microsoft.com/office/drawing/2014/main" id="{20E041D0-52CA-FDB3-87BA-FF66BAC40B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36251" y="0"/>
            <a:ext cx="9143998" cy="5143499"/>
          </a:xfrm>
          <a:prstGeom prst="rect">
            <a:avLst/>
          </a:prstGeom>
        </p:spPr>
      </p:pic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85EB446F-421F-2962-294D-02513458986D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B810F6DE-864E-DF0B-07A3-AA86B7FE68B2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Marcador de texto 100">
            <a:extLst>
              <a:ext uri="{FF2B5EF4-FFF2-40B4-BE49-F238E27FC236}">
                <a16:creationId xmlns:a16="http://schemas.microsoft.com/office/drawing/2014/main" id="{B04F860A-58FF-01B9-4D10-B372C550D85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BF5351FF-0990-07DB-D76E-A40D6BA712F8}"/>
              </a:ext>
            </a:extLst>
          </p:cNvPr>
          <p:cNvCxnSpPr>
            <a:cxnSpLocks/>
          </p:cNvCxnSpPr>
          <p:nvPr userDrawn="1"/>
        </p:nvCxnSpPr>
        <p:spPr>
          <a:xfrm>
            <a:off x="2346573" y="721256"/>
            <a:ext cx="0" cy="4467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65929D89-271D-9E1A-CFAC-E0B6388A91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889373" y="3376872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6D18DC83-B64A-8412-911B-8D0ABFC88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889373" y="2551837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E25863F3-1764-F70A-4FD6-828117D0889A}"/>
              </a:ext>
            </a:extLst>
          </p:cNvPr>
          <p:cNvCxnSpPr>
            <a:cxnSpLocks/>
          </p:cNvCxnSpPr>
          <p:nvPr userDrawn="1"/>
        </p:nvCxnSpPr>
        <p:spPr>
          <a:xfrm flipH="1">
            <a:off x="1889373" y="1774687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A37F99BD-8AE5-7B0E-C228-752DA11665E6}"/>
              </a:ext>
            </a:extLst>
          </p:cNvPr>
          <p:cNvCxnSpPr>
            <a:cxnSpLocks/>
          </p:cNvCxnSpPr>
          <p:nvPr userDrawn="1"/>
        </p:nvCxnSpPr>
        <p:spPr>
          <a:xfrm flipH="1">
            <a:off x="1889373" y="1009063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Marcador de texto 98">
            <a:extLst>
              <a:ext uri="{FF2B5EF4-FFF2-40B4-BE49-F238E27FC236}">
                <a16:creationId xmlns:a16="http://schemas.microsoft.com/office/drawing/2014/main" id="{466F3E05-C7A8-6569-6E9F-3958902A4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839284" y="1779358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00" name="Marcador de texto 98">
            <a:extLst>
              <a:ext uri="{FF2B5EF4-FFF2-40B4-BE49-F238E27FC236}">
                <a16:creationId xmlns:a16="http://schemas.microsoft.com/office/drawing/2014/main" id="{1CE50FEB-2FA9-E6AD-C00A-7298A5373EE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839284" y="2554381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01" name="Marcador de texto 98">
            <a:extLst>
              <a:ext uri="{FF2B5EF4-FFF2-40B4-BE49-F238E27FC236}">
                <a16:creationId xmlns:a16="http://schemas.microsoft.com/office/drawing/2014/main" id="{E54503F2-D193-1D01-4D36-AB1FDE61250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839284" y="3382395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08" name="Marcador de texto 98">
            <a:extLst>
              <a:ext uri="{FF2B5EF4-FFF2-40B4-BE49-F238E27FC236}">
                <a16:creationId xmlns:a16="http://schemas.microsoft.com/office/drawing/2014/main" id="{E9A73A8A-E569-2CFC-F3CC-A840DBCCA5B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839284" y="1005646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19" name="Marcador de texto 114">
            <a:extLst>
              <a:ext uri="{FF2B5EF4-FFF2-40B4-BE49-F238E27FC236}">
                <a16:creationId xmlns:a16="http://schemas.microsoft.com/office/drawing/2014/main" id="{E3C20902-E744-028D-492E-3C2075E7FA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3689" y="1024150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 dirty="0"/>
              <a:t>Jornada Sans Bold., 9 p.</a:t>
            </a:r>
          </a:p>
        </p:txBody>
      </p:sp>
      <p:sp>
        <p:nvSpPr>
          <p:cNvPr id="123" name="Marcador de texto 122">
            <a:extLst>
              <a:ext uri="{FF2B5EF4-FFF2-40B4-BE49-F238E27FC236}">
                <a16:creationId xmlns:a16="http://schemas.microsoft.com/office/drawing/2014/main" id="{AA30F6FA-2551-8753-211A-094E76A8C02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8998" y="1213963"/>
            <a:ext cx="1529253" cy="32849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25" name="Marcador de texto 114">
            <a:extLst>
              <a:ext uri="{FF2B5EF4-FFF2-40B4-BE49-F238E27FC236}">
                <a16:creationId xmlns:a16="http://schemas.microsoft.com/office/drawing/2014/main" id="{17E4333E-25F4-32C8-D43F-DBD80A21E2B5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243689" y="1777743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26" name="Marcador de texto 122">
            <a:extLst>
              <a:ext uri="{FF2B5EF4-FFF2-40B4-BE49-F238E27FC236}">
                <a16:creationId xmlns:a16="http://schemas.microsoft.com/office/drawing/2014/main" id="{6FD81142-3F5B-C086-D5AC-42339565431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58998" y="1967556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29" name="Marcador de texto 114">
            <a:extLst>
              <a:ext uri="{FF2B5EF4-FFF2-40B4-BE49-F238E27FC236}">
                <a16:creationId xmlns:a16="http://schemas.microsoft.com/office/drawing/2014/main" id="{EA92164B-4530-4089-7B3C-C5D85F6630CA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43689" y="2546807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30" name="Marcador de texto 122">
            <a:extLst>
              <a:ext uri="{FF2B5EF4-FFF2-40B4-BE49-F238E27FC236}">
                <a16:creationId xmlns:a16="http://schemas.microsoft.com/office/drawing/2014/main" id="{3A26657A-F03F-C364-49E7-FF2519EA343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258998" y="2736620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31" name="Marcador de texto 114">
            <a:extLst>
              <a:ext uri="{FF2B5EF4-FFF2-40B4-BE49-F238E27FC236}">
                <a16:creationId xmlns:a16="http://schemas.microsoft.com/office/drawing/2014/main" id="{96E963A0-CC8A-E83C-4125-C7FAD7F6129D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243689" y="3376428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32" name="Marcador de texto 122">
            <a:extLst>
              <a:ext uri="{FF2B5EF4-FFF2-40B4-BE49-F238E27FC236}">
                <a16:creationId xmlns:a16="http://schemas.microsoft.com/office/drawing/2014/main" id="{3A36D093-D429-865F-36CC-89AACB9A353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258998" y="3566241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cxnSp>
        <p:nvCxnSpPr>
          <p:cNvPr id="135" name="Conector recto 134">
            <a:extLst>
              <a:ext uri="{FF2B5EF4-FFF2-40B4-BE49-F238E27FC236}">
                <a16:creationId xmlns:a16="http://schemas.microsoft.com/office/drawing/2014/main" id="{5E7C46DD-2A42-B2E3-B653-83B6E5F5582D}"/>
              </a:ext>
            </a:extLst>
          </p:cNvPr>
          <p:cNvCxnSpPr>
            <a:cxnSpLocks/>
          </p:cNvCxnSpPr>
          <p:nvPr userDrawn="1"/>
        </p:nvCxnSpPr>
        <p:spPr>
          <a:xfrm>
            <a:off x="5224857" y="721256"/>
            <a:ext cx="0" cy="4467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>
            <a:extLst>
              <a:ext uri="{FF2B5EF4-FFF2-40B4-BE49-F238E27FC236}">
                <a16:creationId xmlns:a16="http://schemas.microsoft.com/office/drawing/2014/main" id="{306CF6C7-A811-68EA-560D-C96EFAF7EA2E}"/>
              </a:ext>
            </a:extLst>
          </p:cNvPr>
          <p:cNvCxnSpPr>
            <a:cxnSpLocks/>
          </p:cNvCxnSpPr>
          <p:nvPr userDrawn="1"/>
        </p:nvCxnSpPr>
        <p:spPr>
          <a:xfrm flipH="1">
            <a:off x="4767657" y="3376872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>
            <a:extLst>
              <a:ext uri="{FF2B5EF4-FFF2-40B4-BE49-F238E27FC236}">
                <a16:creationId xmlns:a16="http://schemas.microsoft.com/office/drawing/2014/main" id="{0E43FAD4-76B0-2A76-FF59-C5032142F04C}"/>
              </a:ext>
            </a:extLst>
          </p:cNvPr>
          <p:cNvCxnSpPr>
            <a:cxnSpLocks/>
          </p:cNvCxnSpPr>
          <p:nvPr userDrawn="1"/>
        </p:nvCxnSpPr>
        <p:spPr>
          <a:xfrm flipH="1">
            <a:off x="4767657" y="2551837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>
            <a:extLst>
              <a:ext uri="{FF2B5EF4-FFF2-40B4-BE49-F238E27FC236}">
                <a16:creationId xmlns:a16="http://schemas.microsoft.com/office/drawing/2014/main" id="{AAE028DA-79C8-A3BD-585E-75D66CFA5946}"/>
              </a:ext>
            </a:extLst>
          </p:cNvPr>
          <p:cNvCxnSpPr>
            <a:cxnSpLocks/>
          </p:cNvCxnSpPr>
          <p:nvPr userDrawn="1"/>
        </p:nvCxnSpPr>
        <p:spPr>
          <a:xfrm flipH="1">
            <a:off x="4767657" y="1774687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138">
            <a:extLst>
              <a:ext uri="{FF2B5EF4-FFF2-40B4-BE49-F238E27FC236}">
                <a16:creationId xmlns:a16="http://schemas.microsoft.com/office/drawing/2014/main" id="{FA2765A5-B034-1374-FEA8-F34A8A5250C6}"/>
              </a:ext>
            </a:extLst>
          </p:cNvPr>
          <p:cNvCxnSpPr>
            <a:cxnSpLocks/>
          </p:cNvCxnSpPr>
          <p:nvPr userDrawn="1"/>
        </p:nvCxnSpPr>
        <p:spPr>
          <a:xfrm flipH="1">
            <a:off x="4767657" y="1009063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Marcador de texto 98">
            <a:extLst>
              <a:ext uri="{FF2B5EF4-FFF2-40B4-BE49-F238E27FC236}">
                <a16:creationId xmlns:a16="http://schemas.microsoft.com/office/drawing/2014/main" id="{162BF9D2-5DD6-A99E-C342-2F58E5468BDD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717568" y="1779358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41" name="Marcador de texto 98">
            <a:extLst>
              <a:ext uri="{FF2B5EF4-FFF2-40B4-BE49-F238E27FC236}">
                <a16:creationId xmlns:a16="http://schemas.microsoft.com/office/drawing/2014/main" id="{79FE5089-025C-E035-E971-F056E239E22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4717568" y="2554381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42" name="Marcador de texto 98">
            <a:extLst>
              <a:ext uri="{FF2B5EF4-FFF2-40B4-BE49-F238E27FC236}">
                <a16:creationId xmlns:a16="http://schemas.microsoft.com/office/drawing/2014/main" id="{DF95841E-40E0-5F69-516A-C03D7349CCC2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4717568" y="3382395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43" name="Marcador de texto 98">
            <a:extLst>
              <a:ext uri="{FF2B5EF4-FFF2-40B4-BE49-F238E27FC236}">
                <a16:creationId xmlns:a16="http://schemas.microsoft.com/office/drawing/2014/main" id="{FBCEA10A-537E-9D1E-F3EE-7A1377524BD2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4717568" y="1005646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44" name="Marcador de texto 114">
            <a:extLst>
              <a:ext uri="{FF2B5EF4-FFF2-40B4-BE49-F238E27FC236}">
                <a16:creationId xmlns:a16="http://schemas.microsoft.com/office/drawing/2014/main" id="{424A3E5A-6737-32B8-7899-7917C94EF4EA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121973" y="1024150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45" name="Marcador de texto 122">
            <a:extLst>
              <a:ext uri="{FF2B5EF4-FFF2-40B4-BE49-F238E27FC236}">
                <a16:creationId xmlns:a16="http://schemas.microsoft.com/office/drawing/2014/main" id="{9C49B46B-2B7A-A1B1-4C16-977FE84381F3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3137282" y="1213963"/>
            <a:ext cx="1529253" cy="32849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46" name="Marcador de texto 114">
            <a:extLst>
              <a:ext uri="{FF2B5EF4-FFF2-40B4-BE49-F238E27FC236}">
                <a16:creationId xmlns:a16="http://schemas.microsoft.com/office/drawing/2014/main" id="{79CE6ED7-14AC-2BA9-85F2-B2E383F45463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3121973" y="1777743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47" name="Marcador de texto 122">
            <a:extLst>
              <a:ext uri="{FF2B5EF4-FFF2-40B4-BE49-F238E27FC236}">
                <a16:creationId xmlns:a16="http://schemas.microsoft.com/office/drawing/2014/main" id="{0716DDCF-8DCF-8785-A631-9A0545EC3C52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3137282" y="1967556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48" name="Marcador de texto 114">
            <a:extLst>
              <a:ext uri="{FF2B5EF4-FFF2-40B4-BE49-F238E27FC236}">
                <a16:creationId xmlns:a16="http://schemas.microsoft.com/office/drawing/2014/main" id="{F0FFC633-561A-7681-5EFD-D1BFAAF624F2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3121973" y="2546807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49" name="Marcador de texto 122">
            <a:extLst>
              <a:ext uri="{FF2B5EF4-FFF2-40B4-BE49-F238E27FC236}">
                <a16:creationId xmlns:a16="http://schemas.microsoft.com/office/drawing/2014/main" id="{EC0B0B1D-08C3-C247-F9F3-2F691D69609A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3137282" y="2736620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50" name="Marcador de texto 114">
            <a:extLst>
              <a:ext uri="{FF2B5EF4-FFF2-40B4-BE49-F238E27FC236}">
                <a16:creationId xmlns:a16="http://schemas.microsoft.com/office/drawing/2014/main" id="{4086DC4E-F8C9-4591-144B-9237FA998177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3121973" y="3376428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51" name="Marcador de texto 122">
            <a:extLst>
              <a:ext uri="{FF2B5EF4-FFF2-40B4-BE49-F238E27FC236}">
                <a16:creationId xmlns:a16="http://schemas.microsoft.com/office/drawing/2014/main" id="{C5F8BA27-EA70-D349-AF67-487EE7AEE2FB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3137282" y="3566241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cxnSp>
        <p:nvCxnSpPr>
          <p:cNvPr id="152" name="Conector recto 151">
            <a:extLst>
              <a:ext uri="{FF2B5EF4-FFF2-40B4-BE49-F238E27FC236}">
                <a16:creationId xmlns:a16="http://schemas.microsoft.com/office/drawing/2014/main" id="{7CF20FA4-1120-056D-341C-192BBE91B566}"/>
              </a:ext>
            </a:extLst>
          </p:cNvPr>
          <p:cNvCxnSpPr>
            <a:cxnSpLocks/>
          </p:cNvCxnSpPr>
          <p:nvPr userDrawn="1"/>
        </p:nvCxnSpPr>
        <p:spPr>
          <a:xfrm>
            <a:off x="8131849" y="721256"/>
            <a:ext cx="0" cy="4467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152">
            <a:extLst>
              <a:ext uri="{FF2B5EF4-FFF2-40B4-BE49-F238E27FC236}">
                <a16:creationId xmlns:a16="http://schemas.microsoft.com/office/drawing/2014/main" id="{C75C7D74-CDFD-D023-87A4-6A68555761C7}"/>
              </a:ext>
            </a:extLst>
          </p:cNvPr>
          <p:cNvCxnSpPr>
            <a:cxnSpLocks/>
          </p:cNvCxnSpPr>
          <p:nvPr userDrawn="1"/>
        </p:nvCxnSpPr>
        <p:spPr>
          <a:xfrm flipH="1">
            <a:off x="7674649" y="3376872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856EADAB-EA06-07A4-DABD-25C3B31613BE}"/>
              </a:ext>
            </a:extLst>
          </p:cNvPr>
          <p:cNvCxnSpPr>
            <a:cxnSpLocks/>
          </p:cNvCxnSpPr>
          <p:nvPr userDrawn="1"/>
        </p:nvCxnSpPr>
        <p:spPr>
          <a:xfrm flipH="1">
            <a:off x="7674649" y="2551837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74AF699F-5F48-C0AC-D2D1-D12F27B4FC61}"/>
              </a:ext>
            </a:extLst>
          </p:cNvPr>
          <p:cNvCxnSpPr>
            <a:cxnSpLocks/>
          </p:cNvCxnSpPr>
          <p:nvPr userDrawn="1"/>
        </p:nvCxnSpPr>
        <p:spPr>
          <a:xfrm flipH="1">
            <a:off x="7674649" y="1774687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cto 155">
            <a:extLst>
              <a:ext uri="{FF2B5EF4-FFF2-40B4-BE49-F238E27FC236}">
                <a16:creationId xmlns:a16="http://schemas.microsoft.com/office/drawing/2014/main" id="{FD9A64D6-0241-5C58-3FD0-BDF36A478599}"/>
              </a:ext>
            </a:extLst>
          </p:cNvPr>
          <p:cNvCxnSpPr>
            <a:cxnSpLocks/>
          </p:cNvCxnSpPr>
          <p:nvPr userDrawn="1"/>
        </p:nvCxnSpPr>
        <p:spPr>
          <a:xfrm flipH="1">
            <a:off x="7674649" y="1009063"/>
            <a:ext cx="609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Marcador de texto 98">
            <a:extLst>
              <a:ext uri="{FF2B5EF4-FFF2-40B4-BE49-F238E27FC236}">
                <a16:creationId xmlns:a16="http://schemas.microsoft.com/office/drawing/2014/main" id="{F320C143-236D-7770-0542-4EA2626BC5CA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7624560" y="1779358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58" name="Marcador de texto 98">
            <a:extLst>
              <a:ext uri="{FF2B5EF4-FFF2-40B4-BE49-F238E27FC236}">
                <a16:creationId xmlns:a16="http://schemas.microsoft.com/office/drawing/2014/main" id="{5CADEAF9-CA6E-51C9-0E95-22D2EE31306B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7624560" y="2554381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59" name="Marcador de texto 98">
            <a:extLst>
              <a:ext uri="{FF2B5EF4-FFF2-40B4-BE49-F238E27FC236}">
                <a16:creationId xmlns:a16="http://schemas.microsoft.com/office/drawing/2014/main" id="{C965F623-272E-D476-5AEB-E7FC68FCBC89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7624560" y="3382395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60" name="Marcador de texto 98">
            <a:extLst>
              <a:ext uri="{FF2B5EF4-FFF2-40B4-BE49-F238E27FC236}">
                <a16:creationId xmlns:a16="http://schemas.microsoft.com/office/drawing/2014/main" id="{B34D08DB-99F0-E4AB-15C2-B31B7B9056E2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7624560" y="1005646"/>
            <a:ext cx="503580" cy="285172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1500" kern="1200" dirty="0">
                <a:solidFill>
                  <a:schemeClr val="tx1"/>
                </a:solidFill>
                <a:latin typeface="Jornada News Book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es-ES_tradnl"/>
              <a:t>00</a:t>
            </a:r>
          </a:p>
        </p:txBody>
      </p:sp>
      <p:sp>
        <p:nvSpPr>
          <p:cNvPr id="161" name="Marcador de texto 114">
            <a:extLst>
              <a:ext uri="{FF2B5EF4-FFF2-40B4-BE49-F238E27FC236}">
                <a16:creationId xmlns:a16="http://schemas.microsoft.com/office/drawing/2014/main" id="{B5D4A714-E744-63A8-3454-64C8BB6CDFCD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6028965" y="1024150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62" name="Marcador de texto 122">
            <a:extLst>
              <a:ext uri="{FF2B5EF4-FFF2-40B4-BE49-F238E27FC236}">
                <a16:creationId xmlns:a16="http://schemas.microsoft.com/office/drawing/2014/main" id="{DA898DF5-54FE-370C-E160-F74A1B2D3902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044274" y="1213963"/>
            <a:ext cx="1529253" cy="32849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63" name="Marcador de texto 114">
            <a:extLst>
              <a:ext uri="{FF2B5EF4-FFF2-40B4-BE49-F238E27FC236}">
                <a16:creationId xmlns:a16="http://schemas.microsoft.com/office/drawing/2014/main" id="{35737DDC-D805-BDC9-BE05-450AE0270D5F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6028965" y="1777743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64" name="Marcador de texto 122">
            <a:extLst>
              <a:ext uri="{FF2B5EF4-FFF2-40B4-BE49-F238E27FC236}">
                <a16:creationId xmlns:a16="http://schemas.microsoft.com/office/drawing/2014/main" id="{CA3F4AA1-1B5D-6CAA-474B-034845E007AA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6044274" y="1967556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65" name="Marcador de texto 114">
            <a:extLst>
              <a:ext uri="{FF2B5EF4-FFF2-40B4-BE49-F238E27FC236}">
                <a16:creationId xmlns:a16="http://schemas.microsoft.com/office/drawing/2014/main" id="{4DBA4445-5135-EEB4-75EC-E928D76EA3AA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6028965" y="2546807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66" name="Marcador de texto 122">
            <a:extLst>
              <a:ext uri="{FF2B5EF4-FFF2-40B4-BE49-F238E27FC236}">
                <a16:creationId xmlns:a16="http://schemas.microsoft.com/office/drawing/2014/main" id="{0F751733-F048-2C58-54A9-362C2B8A9E90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6044274" y="2736620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67" name="Marcador de texto 114">
            <a:extLst>
              <a:ext uri="{FF2B5EF4-FFF2-40B4-BE49-F238E27FC236}">
                <a16:creationId xmlns:a16="http://schemas.microsoft.com/office/drawing/2014/main" id="{68CD6A70-0B7E-DEAB-DF15-E34E556B71BC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6028965" y="3376428"/>
            <a:ext cx="1557495" cy="189146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>
              <a:buFontTx/>
              <a:buNone/>
              <a:defRPr sz="1000" b="0" i="0">
                <a:latin typeface="Jornada Sans Medium" pitchFamily="2" charset="77"/>
              </a:defRPr>
            </a:lvl1pPr>
          </a:lstStyle>
          <a:p>
            <a:pPr lvl="0"/>
            <a:r>
              <a:rPr lang="es-ES_tradnl"/>
              <a:t>Jornada Sans Bold., 9 p.</a:t>
            </a:r>
          </a:p>
        </p:txBody>
      </p:sp>
      <p:sp>
        <p:nvSpPr>
          <p:cNvPr id="168" name="Marcador de texto 122">
            <a:extLst>
              <a:ext uri="{FF2B5EF4-FFF2-40B4-BE49-F238E27FC236}">
                <a16:creationId xmlns:a16="http://schemas.microsoft.com/office/drawing/2014/main" id="{33786C8F-D33C-B784-B6C5-FF3DA4D14CC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6044274" y="3566241"/>
            <a:ext cx="1529253" cy="36985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Jornada Sans Light, 8 p.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Jornada Sans Light, 8 p.</a:t>
            </a:r>
          </a:p>
        </p:txBody>
      </p:sp>
      <p:sp>
        <p:nvSpPr>
          <p:cNvPr id="171" name="Footer Placeholder 4">
            <a:extLst>
              <a:ext uri="{FF2B5EF4-FFF2-40B4-BE49-F238E27FC236}">
                <a16:creationId xmlns:a16="http://schemas.microsoft.com/office/drawing/2014/main" id="{35BCCB60-EAF5-5A34-D62D-6AFD5ED6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373" y="4214267"/>
            <a:ext cx="3086100" cy="652747"/>
          </a:xfrm>
          <a:prstGeom prst="rect">
            <a:avLst/>
          </a:prstGeom>
        </p:spPr>
        <p:txBody>
          <a:bodyPr lIns="0" anchor="ctr" anchorCtr="0"/>
          <a:lstStyle>
            <a:lvl1pPr>
              <a:defRPr sz="4200" b="1" i="0">
                <a:latin typeface="Jornada Sans Heavy" pitchFamily="2" charset="77"/>
              </a:defRPr>
            </a:lvl1pPr>
          </a:lstStyle>
          <a:p>
            <a:r>
              <a:rPr lang="es-ES_tradnl" dirty="0" err="1"/>
              <a:t>Index</a:t>
            </a:r>
            <a:endParaRPr lang="es-ES_tradnl" dirty="0"/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C8D61CC3-7286-FE16-3BD5-7E9C60C6557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0318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illa con númer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n 31" descr="Gráfico&#10;&#10;El contenido generado por IA puede ser incorrecto.">
            <a:extLst>
              <a:ext uri="{FF2B5EF4-FFF2-40B4-BE49-F238E27FC236}">
                <a16:creationId xmlns:a16="http://schemas.microsoft.com/office/drawing/2014/main" id="{5FC4B11B-0F0F-2861-9AC6-25049A7578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7623" y="0"/>
            <a:ext cx="9143998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67642" y="1990983"/>
            <a:ext cx="3198615" cy="1789677"/>
          </a:xfrm>
          <a:prstGeom prst="rect">
            <a:avLst/>
          </a:prstGeom>
        </p:spPr>
        <p:txBody>
          <a:bodyPr lIns="0" anchor="t" anchorCtr="0"/>
          <a:lstStyle>
            <a:lvl1pPr>
              <a:defRPr sz="3000" b="1" i="0">
                <a:solidFill>
                  <a:schemeClr val="bg2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 Portadillas,</a:t>
            </a:r>
            <a:br>
              <a:rPr lang="es-ES" dirty="0"/>
            </a:br>
            <a:r>
              <a:rPr lang="es-ES" dirty="0"/>
              <a:t>Jornada Sans Bold, 30p.</a:t>
            </a:r>
            <a:endParaRPr lang="en-U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67D8B193-AAED-37C0-BDEF-9F8E192A046C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18BE286B-4137-C117-9393-1A965E9E413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Marcador de texto 100">
            <a:extLst>
              <a:ext uri="{FF2B5EF4-FFF2-40B4-BE49-F238E27FC236}">
                <a16:creationId xmlns:a16="http://schemas.microsoft.com/office/drawing/2014/main" id="{54A6C451-9DD3-2B06-2D3D-34B75FB3113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bg2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1A18E92-C1FC-BECB-9245-556C314A0728}"/>
              </a:ext>
            </a:extLst>
          </p:cNvPr>
          <p:cNvCxnSpPr/>
          <p:nvPr userDrawn="1"/>
        </p:nvCxnSpPr>
        <p:spPr>
          <a:xfrm>
            <a:off x="21772" y="2343150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ject 15">
            <a:extLst>
              <a:ext uri="{FF2B5EF4-FFF2-40B4-BE49-F238E27FC236}">
                <a16:creationId xmlns:a16="http://schemas.microsoft.com/office/drawing/2014/main" id="{D3C071B2-F958-9D1E-5562-E4216165F0E0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7FA568F9-28B6-5110-392B-EC3FA64BFA9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467642" y="3939212"/>
            <a:ext cx="3090862" cy="236537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000" b="0" i="0">
                <a:solidFill>
                  <a:schemeClr val="bg1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/>
              <a:t>Subtitulares, Jornada Sans Light, 10p.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8650FA-B071-1783-A295-7C4AE7BE0A0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0341" y="579178"/>
            <a:ext cx="5193615" cy="373732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0" b="0" i="0">
                <a:solidFill>
                  <a:schemeClr val="bg1"/>
                </a:solidFill>
                <a:latin typeface="Jornada News Light" pitchFamily="2" charset="77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03</a:t>
            </a:r>
            <a:endParaRPr lang="es-ES_tradnl"/>
          </a:p>
        </p:txBody>
      </p:sp>
      <p:sp>
        <p:nvSpPr>
          <p:cNvPr id="3" name="Marcador de texto 100">
            <a:extLst>
              <a:ext uri="{FF2B5EF4-FFF2-40B4-BE49-F238E27FC236}">
                <a16:creationId xmlns:a16="http://schemas.microsoft.com/office/drawing/2014/main" id="{E1C13CE4-30E6-A63D-E982-BF8C49401AE9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bg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633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illa con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Gráfico&#10;&#10;El contenido generado por IA puede ser incorrecto.">
            <a:extLst>
              <a:ext uri="{FF2B5EF4-FFF2-40B4-BE49-F238E27FC236}">
                <a16:creationId xmlns:a16="http://schemas.microsoft.com/office/drawing/2014/main" id="{8653DA20-3057-8EB5-9812-5194B411CF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40860" y="0"/>
            <a:ext cx="9143998" cy="5143499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09E9E5B-D79F-A7D3-709E-92179610DFF6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FEE4B94C-74B9-AE8E-4FAB-62C12F06A008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texto 100">
            <a:extLst>
              <a:ext uri="{FF2B5EF4-FFF2-40B4-BE49-F238E27FC236}">
                <a16:creationId xmlns:a16="http://schemas.microsoft.com/office/drawing/2014/main" id="{DCB674C0-DCCB-7AAC-2A39-07D06D48D49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bIns="4680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bg2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6754206-930E-1056-4B95-28C12864F1CF}"/>
              </a:ext>
            </a:extLst>
          </p:cNvPr>
          <p:cNvCxnSpPr/>
          <p:nvPr userDrawn="1"/>
        </p:nvCxnSpPr>
        <p:spPr>
          <a:xfrm>
            <a:off x="-10595" y="2284919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35CAAEF-F5E2-E543-CE51-36D7DEBB4856}"/>
              </a:ext>
            </a:extLst>
          </p:cNvPr>
          <p:cNvCxnSpPr>
            <a:cxnSpLocks/>
          </p:cNvCxnSpPr>
          <p:nvPr userDrawn="1"/>
        </p:nvCxnSpPr>
        <p:spPr>
          <a:xfrm>
            <a:off x="3723205" y="-718"/>
            <a:ext cx="0" cy="51435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F6EBD199-F425-3BF0-88D8-9D9AFC1F1A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550" y="1223011"/>
            <a:ext cx="6490292" cy="1281954"/>
          </a:xfrm>
          <a:prstGeom prst="rect">
            <a:avLst/>
          </a:prstGeom>
        </p:spPr>
        <p:txBody>
          <a:bodyPr lIns="0" anchor="t" anchorCtr="0"/>
          <a:lstStyle>
            <a:lvl1pPr>
              <a:defRPr sz="4200" b="1" i="0">
                <a:solidFill>
                  <a:schemeClr val="bg2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 Portadillas,</a:t>
            </a:r>
            <a:br>
              <a:rPr lang="es-ES" dirty="0"/>
            </a:br>
            <a:r>
              <a:rPr lang="es-ES" dirty="0"/>
              <a:t>Jornada Sans Bold, 42p.</a:t>
            </a:r>
            <a:endParaRPr lang="en-US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EC0CD94-787B-9891-353C-F86AAD6E5C56}"/>
              </a:ext>
            </a:extLst>
          </p:cNvPr>
          <p:cNvCxnSpPr>
            <a:cxnSpLocks/>
          </p:cNvCxnSpPr>
          <p:nvPr userDrawn="1"/>
        </p:nvCxnSpPr>
        <p:spPr>
          <a:xfrm>
            <a:off x="8118614" y="-718"/>
            <a:ext cx="0" cy="51435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ject 15">
            <a:extLst>
              <a:ext uri="{FF2B5EF4-FFF2-40B4-BE49-F238E27FC236}">
                <a16:creationId xmlns:a16="http://schemas.microsoft.com/office/drawing/2014/main" id="{5415157B-21C4-2988-1702-22E74BA65C1D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Marcador de texto 18">
            <a:extLst>
              <a:ext uri="{FF2B5EF4-FFF2-40B4-BE49-F238E27FC236}">
                <a16:creationId xmlns:a16="http://schemas.microsoft.com/office/drawing/2014/main" id="{8476803F-AE31-D70A-BCEC-C104C7C84CC1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982557" y="3006008"/>
            <a:ext cx="3489799" cy="1714038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bg1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dirty="0"/>
              <a:t>Subtitulares, </a:t>
            </a:r>
            <a:r>
              <a:rPr lang="es-ES_tradnl" dirty="0" err="1"/>
              <a:t>Jormada</a:t>
            </a:r>
            <a:r>
              <a:rPr lang="es-ES_tradnl" dirty="0"/>
              <a:t> Sans Light 10p.</a:t>
            </a:r>
          </a:p>
          <a:p>
            <a:pPr lvl="0"/>
            <a:r>
              <a:rPr lang="es-ES_tradnl" dirty="0" err="1"/>
              <a:t>Lorem</a:t>
            </a:r>
            <a:r>
              <a:rPr lang="es-ES_tradnl" dirty="0"/>
              <a:t> </a:t>
            </a:r>
            <a:r>
              <a:rPr lang="es-ES_tradnl" dirty="0" err="1"/>
              <a:t>ipsum</a:t>
            </a:r>
            <a:r>
              <a:rPr lang="es-ES_tradnl" dirty="0"/>
              <a:t> dolor </a:t>
            </a:r>
            <a:r>
              <a:rPr lang="es-ES_tradnl" dirty="0" err="1"/>
              <a:t>sit</a:t>
            </a:r>
            <a:r>
              <a:rPr lang="es-ES_tradnl" dirty="0"/>
              <a:t> </a:t>
            </a:r>
            <a:r>
              <a:rPr lang="es-ES_tradnl" dirty="0" err="1"/>
              <a:t>amet</a:t>
            </a:r>
            <a:r>
              <a:rPr lang="es-ES_tradnl" dirty="0"/>
              <a:t>, </a:t>
            </a:r>
            <a:r>
              <a:rPr lang="es-ES_tradnl" dirty="0" err="1"/>
              <a:t>consectetuer</a:t>
            </a:r>
            <a:r>
              <a:rPr lang="es-ES_tradnl" dirty="0"/>
              <a:t> </a:t>
            </a:r>
            <a:r>
              <a:rPr lang="es-ES_tradnl" dirty="0" err="1"/>
              <a:t>adipiscing</a:t>
            </a:r>
            <a:r>
              <a:rPr lang="es-ES_tradnl" dirty="0"/>
              <a:t> </a:t>
            </a:r>
            <a:r>
              <a:rPr lang="es-ES_tradnl" dirty="0" err="1"/>
              <a:t>elit</a:t>
            </a:r>
            <a:r>
              <a:rPr lang="es-ES_tradnl" dirty="0"/>
              <a:t>, sed </a:t>
            </a:r>
            <a:r>
              <a:rPr lang="es-ES_tradnl" dirty="0" err="1"/>
              <a:t>diam</a:t>
            </a:r>
            <a:r>
              <a:rPr lang="es-ES_tradnl" dirty="0"/>
              <a:t> </a:t>
            </a:r>
            <a:r>
              <a:rPr lang="es-ES_tradnl" dirty="0" err="1"/>
              <a:t>nonummy</a:t>
            </a:r>
            <a:r>
              <a:rPr lang="es-ES_tradnl" dirty="0"/>
              <a:t> </a:t>
            </a:r>
            <a:r>
              <a:rPr lang="es-ES_tradnl" dirty="0" err="1"/>
              <a:t>nibh</a:t>
            </a:r>
            <a:r>
              <a:rPr lang="es-ES_tradnl" dirty="0"/>
              <a:t> </a:t>
            </a:r>
            <a:r>
              <a:rPr lang="es-ES_tradnl" dirty="0" err="1"/>
              <a:t>euismod</a:t>
            </a:r>
            <a:r>
              <a:rPr lang="es-ES_tradnl" dirty="0"/>
              <a:t> </a:t>
            </a:r>
            <a:r>
              <a:rPr lang="es-ES_tradnl" dirty="0" err="1"/>
              <a:t>tincidunt</a:t>
            </a:r>
            <a:r>
              <a:rPr lang="es-ES_tradnl" dirty="0"/>
              <a:t> ut </a:t>
            </a:r>
            <a:r>
              <a:rPr lang="es-ES_tradnl" dirty="0" err="1"/>
              <a:t>laoreet</a:t>
            </a:r>
            <a:r>
              <a:rPr lang="es-ES_tradnl" dirty="0"/>
              <a:t> </a:t>
            </a:r>
            <a:r>
              <a:rPr lang="es-ES_tradnl" dirty="0" err="1"/>
              <a:t>dolore</a:t>
            </a:r>
            <a:r>
              <a:rPr lang="es-ES_tradnl" dirty="0"/>
              <a:t> magna </a:t>
            </a:r>
            <a:r>
              <a:rPr lang="es-ES_tradnl" dirty="0" err="1"/>
              <a:t>aliquam</a:t>
            </a:r>
            <a:r>
              <a:rPr lang="es-ES_tradnl" dirty="0"/>
              <a:t> </a:t>
            </a:r>
            <a:r>
              <a:rPr lang="es-ES_tradnl" dirty="0" err="1"/>
              <a:t>erat</a:t>
            </a:r>
            <a:r>
              <a:rPr lang="es-ES_tradnl" dirty="0"/>
              <a:t> </a:t>
            </a:r>
            <a:r>
              <a:rPr lang="es-ES_tradnl" dirty="0" err="1"/>
              <a:t>volutpat</a:t>
            </a:r>
            <a:r>
              <a:rPr lang="es-ES_tradnl" dirty="0"/>
              <a:t>. Ut </a:t>
            </a:r>
            <a:r>
              <a:rPr lang="es-ES_tradnl" dirty="0" err="1"/>
              <a:t>wisi</a:t>
            </a:r>
            <a:r>
              <a:rPr lang="es-ES_tradnl" dirty="0"/>
              <a:t> </a:t>
            </a:r>
            <a:r>
              <a:rPr lang="es-ES_tradnl" dirty="0" err="1"/>
              <a:t>enim</a:t>
            </a:r>
            <a:r>
              <a:rPr lang="es-ES_tradnl" dirty="0"/>
              <a:t> ad </a:t>
            </a:r>
            <a:r>
              <a:rPr lang="es-ES_tradnl" dirty="0" err="1"/>
              <a:t>minim</a:t>
            </a:r>
            <a:r>
              <a:rPr lang="es-ES_tradnl" dirty="0"/>
              <a:t> </a:t>
            </a:r>
            <a:r>
              <a:rPr lang="es-ES_tradnl" dirty="0" err="1"/>
              <a:t>veniam</a:t>
            </a:r>
            <a:r>
              <a:rPr lang="es-ES_tradnl" dirty="0"/>
              <a:t>, quis </a:t>
            </a:r>
            <a:r>
              <a:rPr lang="es-ES_tradnl" dirty="0" err="1"/>
              <a:t>nostrud</a:t>
            </a:r>
            <a:r>
              <a:rPr lang="es-ES_tradnl" dirty="0"/>
              <a:t> </a:t>
            </a:r>
            <a:r>
              <a:rPr lang="es-ES_tradnl" dirty="0" err="1"/>
              <a:t>exerci</a:t>
            </a:r>
            <a:r>
              <a:rPr lang="es-ES_tradnl" dirty="0"/>
              <a:t> </a:t>
            </a:r>
            <a:r>
              <a:rPr lang="es-ES_tradnl" dirty="0" err="1"/>
              <a:t>tation</a:t>
            </a:r>
            <a:r>
              <a:rPr lang="es-ES_tradnl" dirty="0"/>
              <a:t> </a:t>
            </a:r>
            <a:r>
              <a:rPr lang="es-ES_tradnl" dirty="0" err="1"/>
              <a:t>ullamcorper</a:t>
            </a:r>
            <a:r>
              <a:rPr lang="es-ES_tradnl" dirty="0"/>
              <a:t> </a:t>
            </a:r>
            <a:r>
              <a:rPr lang="es-ES_tradnl" dirty="0" err="1"/>
              <a:t>suscipit</a:t>
            </a:r>
            <a:r>
              <a:rPr lang="es-ES_tradnl" dirty="0"/>
              <a:t> </a:t>
            </a:r>
            <a:r>
              <a:rPr lang="es-ES_tradnl" dirty="0" err="1"/>
              <a:t>lobortis</a:t>
            </a:r>
            <a:r>
              <a:rPr lang="es-ES_tradnl" dirty="0"/>
              <a:t> </a:t>
            </a:r>
            <a:r>
              <a:rPr lang="es-ES_tradnl" dirty="0" err="1"/>
              <a:t>nisl</a:t>
            </a:r>
            <a:r>
              <a:rPr lang="es-ES_tradnl" dirty="0"/>
              <a:t> ut </a:t>
            </a:r>
            <a:r>
              <a:rPr lang="es-ES_tradnl" dirty="0" err="1"/>
              <a:t>aliquip</a:t>
            </a:r>
            <a:r>
              <a:rPr lang="es-ES_tradnl" dirty="0"/>
              <a:t> ex </a:t>
            </a:r>
            <a:r>
              <a:rPr lang="es-ES_tradnl" dirty="0" err="1"/>
              <a:t>ea</a:t>
            </a:r>
            <a:r>
              <a:rPr lang="es-ES_tradnl" dirty="0"/>
              <a:t> commodo </a:t>
            </a:r>
            <a:r>
              <a:rPr lang="es-ES_tradnl" dirty="0" err="1"/>
              <a:t>consequat</a:t>
            </a:r>
            <a:r>
              <a:rPr lang="es-ES_tradnl" dirty="0"/>
              <a:t>. </a:t>
            </a:r>
            <a:r>
              <a:rPr lang="es-ES_tradnl" dirty="0" err="1"/>
              <a:t>Duis</a:t>
            </a:r>
            <a:r>
              <a:rPr lang="es-ES_tradnl" dirty="0"/>
              <a:t> </a:t>
            </a:r>
            <a:r>
              <a:rPr lang="es-ES_tradnl" dirty="0" err="1"/>
              <a:t>autem</a:t>
            </a:r>
            <a:r>
              <a:rPr lang="es-ES_tradnl" dirty="0"/>
              <a:t> </a:t>
            </a:r>
            <a:r>
              <a:rPr lang="es-ES_tradnl" dirty="0" err="1"/>
              <a:t>vel</a:t>
            </a:r>
            <a:r>
              <a:rPr lang="es-ES_tradnl" dirty="0"/>
              <a:t> </a:t>
            </a:r>
            <a:r>
              <a:rPr lang="es-ES_tradnl" dirty="0" err="1"/>
              <a:t>eum</a:t>
            </a:r>
            <a:r>
              <a:rPr lang="es-ES_tradnl" dirty="0"/>
              <a:t> </a:t>
            </a:r>
            <a:r>
              <a:rPr lang="es-ES_tradnl" dirty="0" err="1"/>
              <a:t>iriure</a:t>
            </a:r>
            <a:r>
              <a:rPr lang="es-ES_tradnl" dirty="0"/>
              <a:t> dolor in </a:t>
            </a:r>
            <a:r>
              <a:rPr lang="es-ES_tradnl" dirty="0" err="1"/>
              <a:t>hendrerit</a:t>
            </a:r>
            <a:r>
              <a:rPr lang="es-ES_tradnl" dirty="0"/>
              <a:t> in </a:t>
            </a:r>
            <a:r>
              <a:rPr lang="es-ES_tradnl" dirty="0" err="1"/>
              <a:t>vulputate</a:t>
            </a:r>
            <a:r>
              <a:rPr lang="es-ES_tradnl" dirty="0"/>
              <a:t> </a:t>
            </a:r>
            <a:r>
              <a:rPr lang="es-ES_tradnl" dirty="0" err="1"/>
              <a:t>velit</a:t>
            </a:r>
            <a:r>
              <a:rPr lang="es-ES_tradnl" dirty="0"/>
              <a:t> </a:t>
            </a:r>
            <a:r>
              <a:rPr lang="es-ES_tradnl" dirty="0" err="1"/>
              <a:t>esse</a:t>
            </a:r>
            <a:r>
              <a:rPr lang="es-ES_tradnl" dirty="0"/>
              <a:t> </a:t>
            </a:r>
            <a:r>
              <a:rPr lang="es-ES_tradnl" dirty="0" err="1"/>
              <a:t>molestie</a:t>
            </a:r>
            <a:r>
              <a:rPr lang="es-ES_tradnl" dirty="0"/>
              <a:t> </a:t>
            </a:r>
            <a:r>
              <a:rPr lang="es-ES_tradnl" dirty="0" err="1"/>
              <a:t>consequat</a:t>
            </a:r>
            <a:r>
              <a:rPr lang="es-ES_tradnl" dirty="0"/>
              <a:t>, </a:t>
            </a:r>
            <a:r>
              <a:rPr lang="es-ES_tradnl" dirty="0" err="1"/>
              <a:t>vel</a:t>
            </a:r>
            <a:r>
              <a:rPr lang="es-ES_tradnl" dirty="0"/>
              <a:t> </a:t>
            </a:r>
            <a:r>
              <a:rPr lang="es-ES_tradnl" dirty="0" err="1"/>
              <a:t>illum</a:t>
            </a:r>
            <a:r>
              <a:rPr lang="es-ES_tradnl" dirty="0"/>
              <a:t> </a:t>
            </a:r>
            <a:r>
              <a:rPr lang="es-ES_tradnl" dirty="0" err="1"/>
              <a:t>dolore</a:t>
            </a:r>
            <a:r>
              <a:rPr lang="es-ES_tradnl" dirty="0"/>
              <a:t> </a:t>
            </a:r>
            <a:r>
              <a:rPr lang="es-ES_tradnl" dirty="0" err="1"/>
              <a:t>eu</a:t>
            </a:r>
            <a:r>
              <a:rPr lang="es-ES_tradnl" dirty="0"/>
              <a:t> </a:t>
            </a:r>
            <a:r>
              <a:rPr lang="es-ES_tradnl" dirty="0" err="1"/>
              <a:t>feugiat</a:t>
            </a:r>
            <a:r>
              <a:rPr lang="es-ES_tradnl" dirty="0"/>
              <a:t> </a:t>
            </a:r>
            <a:r>
              <a:rPr lang="es-ES_tradnl" dirty="0" err="1"/>
              <a:t>nulla</a:t>
            </a:r>
            <a:r>
              <a:rPr lang="es-ES_tradnl" dirty="0"/>
              <a:t> </a:t>
            </a:r>
            <a:r>
              <a:rPr lang="es-ES_tradnl" dirty="0" err="1"/>
              <a:t>facilisis</a:t>
            </a:r>
            <a:r>
              <a:rPr lang="es-ES_tradnl" dirty="0"/>
              <a:t> at vero eros et </a:t>
            </a:r>
            <a:r>
              <a:rPr lang="es-ES_tradnl" dirty="0" err="1"/>
              <a:t>accumsan</a:t>
            </a:r>
            <a:r>
              <a:rPr lang="es-ES_tradnl" dirty="0"/>
              <a:t> et </a:t>
            </a:r>
            <a:r>
              <a:rPr lang="es-ES_tradnl" dirty="0" err="1"/>
              <a:t>iusto</a:t>
            </a:r>
            <a:r>
              <a:rPr lang="es-ES_tradnl" dirty="0"/>
              <a:t> odio </a:t>
            </a:r>
            <a:r>
              <a:rPr lang="es-ES_tradnl" dirty="0" err="1"/>
              <a:t>dignissim</a:t>
            </a:r>
            <a:r>
              <a:rPr lang="es-ES_tradnl" dirty="0"/>
              <a:t> qui </a:t>
            </a:r>
            <a:r>
              <a:rPr lang="es-ES_tradnl" dirty="0" err="1"/>
              <a:t>blandit</a:t>
            </a:r>
            <a:r>
              <a:rPr lang="es-ES_tradnl" dirty="0"/>
              <a:t> </a:t>
            </a:r>
            <a:r>
              <a:rPr lang="es-ES_tradnl" dirty="0" err="1"/>
              <a:t>praesent</a:t>
            </a:r>
            <a:r>
              <a:rPr lang="es-ES_tradnl" dirty="0"/>
              <a:t> </a:t>
            </a:r>
            <a:r>
              <a:rPr lang="es-ES_tradnl" dirty="0" err="1"/>
              <a:t>luptatum</a:t>
            </a:r>
            <a:r>
              <a:rPr lang="es-ES_tradnl" dirty="0"/>
              <a:t> </a:t>
            </a:r>
            <a:r>
              <a:rPr lang="es-ES_tradnl" dirty="0" err="1"/>
              <a:t>zzril</a:t>
            </a:r>
            <a:r>
              <a:rPr lang="es-ES_tradnl" dirty="0"/>
              <a:t> </a:t>
            </a:r>
            <a:r>
              <a:rPr lang="es-ES_tradnl" dirty="0" err="1"/>
              <a:t>delenit</a:t>
            </a:r>
            <a:r>
              <a:rPr lang="es-ES_tradnl" dirty="0"/>
              <a:t> </a:t>
            </a:r>
            <a:r>
              <a:rPr lang="es-ES_tradnl" dirty="0" err="1"/>
              <a:t>augue</a:t>
            </a:r>
            <a:r>
              <a:rPr lang="es-ES_tradnl" dirty="0"/>
              <a:t> </a:t>
            </a:r>
            <a:r>
              <a:rPr lang="es-ES_tradnl" dirty="0" err="1"/>
              <a:t>duis</a:t>
            </a:r>
            <a:r>
              <a:rPr lang="es-ES_tradnl" dirty="0"/>
              <a:t> </a:t>
            </a:r>
            <a:r>
              <a:rPr lang="es-ES_tradnl" dirty="0" err="1"/>
              <a:t>dolore</a:t>
            </a:r>
            <a:r>
              <a:rPr lang="es-ES_tradnl" dirty="0"/>
              <a:t> te </a:t>
            </a:r>
            <a:r>
              <a:rPr lang="es-ES_tradnl" dirty="0" err="1"/>
              <a:t>feugait</a:t>
            </a:r>
            <a:r>
              <a:rPr lang="es-ES_tradnl" dirty="0"/>
              <a:t> </a:t>
            </a:r>
            <a:r>
              <a:rPr lang="es-ES_tradnl" dirty="0" err="1"/>
              <a:t>nulla</a:t>
            </a:r>
            <a:r>
              <a:rPr lang="es-ES_tradnl" dirty="0"/>
              <a:t> </a:t>
            </a:r>
            <a:r>
              <a:rPr lang="es-ES_tradnl" dirty="0" err="1"/>
              <a:t>facilisi</a:t>
            </a:r>
            <a:r>
              <a:rPr lang="es-ES_tradnl" dirty="0"/>
              <a:t>.</a:t>
            </a:r>
          </a:p>
        </p:txBody>
      </p:sp>
      <p:sp>
        <p:nvSpPr>
          <p:cNvPr id="3" name="Marcador de texto 100">
            <a:extLst>
              <a:ext uri="{FF2B5EF4-FFF2-40B4-BE49-F238E27FC236}">
                <a16:creationId xmlns:a16="http://schemas.microsoft.com/office/drawing/2014/main" id="{3376982B-1BCE-1D89-D8D7-004E2759E3F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bg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3494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45" descr="Gráfico&#10;&#10;El contenido generado por IA puede ser incorrecto.">
            <a:extLst>
              <a:ext uri="{FF2B5EF4-FFF2-40B4-BE49-F238E27FC236}">
                <a16:creationId xmlns:a16="http://schemas.microsoft.com/office/drawing/2014/main" id="{A881BB6A-FCD5-4BC3-F048-E59DD829D6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1178" y="0"/>
            <a:ext cx="9143998" cy="5143499"/>
          </a:xfrm>
          <a:prstGeom prst="rect">
            <a:avLst/>
          </a:prstGeom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67E60549-DBD4-A100-4E20-6891B4EAC4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1259" y="838416"/>
            <a:ext cx="3338165" cy="757964"/>
          </a:xfrm>
          <a:prstGeom prst="rect">
            <a:avLst/>
          </a:prstGeom>
        </p:spPr>
        <p:txBody>
          <a:bodyPr lIns="0" anchor="t" anchorCtr="0"/>
          <a:lstStyle>
            <a:lvl1pPr>
              <a:defRPr sz="2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Titulares, Jornada Sans Bold, 24p.</a:t>
            </a:r>
            <a:endParaRPr lang="en-US" dirty="0"/>
          </a:p>
        </p:txBody>
      </p:sp>
      <p:sp>
        <p:nvSpPr>
          <p:cNvPr id="12" name="Marcador de texto 18">
            <a:extLst>
              <a:ext uri="{FF2B5EF4-FFF2-40B4-BE49-F238E27FC236}">
                <a16:creationId xmlns:a16="http://schemas.microsoft.com/office/drawing/2014/main" id="{B0760A26-8AFD-72F9-61BB-480A8E1C38F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72550" y="2564456"/>
            <a:ext cx="3590810" cy="195390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 </a:t>
            </a:r>
          </a:p>
          <a:p>
            <a:pPr lvl="0"/>
            <a:endParaRPr lang="es-ES_tradnl"/>
          </a:p>
        </p:txBody>
      </p:sp>
      <p:sp>
        <p:nvSpPr>
          <p:cNvPr id="14" name="Marcador de texto 18">
            <a:extLst>
              <a:ext uri="{FF2B5EF4-FFF2-40B4-BE49-F238E27FC236}">
                <a16:creationId xmlns:a16="http://schemas.microsoft.com/office/drawing/2014/main" id="{763D5633-872A-EC5E-8852-0A2715A0141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72550" y="1980204"/>
            <a:ext cx="2867821" cy="291955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12p.</a:t>
            </a:r>
          </a:p>
        </p:txBody>
      </p:sp>
      <p:sp>
        <p:nvSpPr>
          <p:cNvPr id="2" name="Marcador de texto 18">
            <a:extLst>
              <a:ext uri="{FF2B5EF4-FFF2-40B4-BE49-F238E27FC236}">
                <a16:creationId xmlns:a16="http://schemas.microsoft.com/office/drawing/2014/main" id="{A69C4606-E35D-34E9-F64C-C26FB4CFA75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618772" y="2564456"/>
            <a:ext cx="3590810" cy="195390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 </a:t>
            </a: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 </a:t>
            </a:r>
          </a:p>
          <a:p>
            <a:pPr lvl="0"/>
            <a:endParaRPr lang="es-ES_tradnl"/>
          </a:p>
        </p:txBody>
      </p:sp>
      <p:sp>
        <p:nvSpPr>
          <p:cNvPr id="3" name="Marcador de texto 18">
            <a:extLst>
              <a:ext uri="{FF2B5EF4-FFF2-40B4-BE49-F238E27FC236}">
                <a16:creationId xmlns:a16="http://schemas.microsoft.com/office/drawing/2014/main" id="{4EB016A1-3E70-7CFC-91B7-3AE3F563915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618772" y="1980204"/>
            <a:ext cx="2867821" cy="291955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12p.</a:t>
            </a:r>
          </a:p>
        </p:txBody>
      </p:sp>
      <p:sp>
        <p:nvSpPr>
          <p:cNvPr id="4" name="Marcador de texto 100">
            <a:extLst>
              <a:ext uri="{FF2B5EF4-FFF2-40B4-BE49-F238E27FC236}">
                <a16:creationId xmlns:a16="http://schemas.microsoft.com/office/drawing/2014/main" id="{77E49399-C0B1-30BC-7555-E605A28AE8D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9178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destacado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45" descr="Gráfico&#10;&#10;El contenido generado por IA puede ser incorrecto.">
            <a:extLst>
              <a:ext uri="{FF2B5EF4-FFF2-40B4-BE49-F238E27FC236}">
                <a16:creationId xmlns:a16="http://schemas.microsoft.com/office/drawing/2014/main" id="{A881BB6A-FCD5-4BC3-F048-E59DD829D6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4223" y="0"/>
            <a:ext cx="9143998" cy="5143499"/>
          </a:xfrm>
          <a:prstGeom prst="rect">
            <a:avLst/>
          </a:prstGeom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67E60549-DBD4-A100-4E20-6891B4EAC4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550" y="838416"/>
            <a:ext cx="3338165" cy="757964"/>
          </a:xfrm>
          <a:prstGeom prst="rect">
            <a:avLst/>
          </a:prstGeom>
        </p:spPr>
        <p:txBody>
          <a:bodyPr lIns="0" anchor="t" anchorCtr="0"/>
          <a:lstStyle>
            <a:lvl1pPr>
              <a:defRPr sz="2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Titulares, Jornada Sans Bold, 24p.</a:t>
            </a:r>
            <a:endParaRPr lang="en-US" dirty="0"/>
          </a:p>
        </p:txBody>
      </p:sp>
      <p:sp>
        <p:nvSpPr>
          <p:cNvPr id="50" name="Marcador de texto 18">
            <a:extLst>
              <a:ext uri="{FF2B5EF4-FFF2-40B4-BE49-F238E27FC236}">
                <a16:creationId xmlns:a16="http://schemas.microsoft.com/office/drawing/2014/main" id="{1746E965-ED05-17B6-6DF3-27DB5FADB86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72825" y="1936495"/>
            <a:ext cx="2143835" cy="2202369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12p. </a:t>
            </a:r>
            <a:r>
              <a:rPr lang="es-ES" sz="1200" b="1" spc="-5" err="1">
                <a:latin typeface="Jornada Sans Bold"/>
                <a:cs typeface="Jornada Sans Bold"/>
              </a:rPr>
              <a:t>Pellentesque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spc="-5" err="1">
                <a:latin typeface="Jornada Sans Bold"/>
                <a:cs typeface="Jornada Sans Bold"/>
              </a:rPr>
              <a:t>ultricies</a:t>
            </a:r>
            <a:r>
              <a:rPr lang="es-ES" sz="1200" b="1" spc="-5">
                <a:latin typeface="Jornada Sans Bold"/>
                <a:cs typeface="Jornada Sans Bold"/>
              </a:rPr>
              <a:t>, </a:t>
            </a:r>
            <a:r>
              <a:rPr lang="es-ES" sz="1200" b="1" err="1">
                <a:latin typeface="Jornada Sans Bold"/>
                <a:cs typeface="Jornada Sans Bold"/>
              </a:rPr>
              <a:t>purus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sit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amet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spc="-5" err="1">
                <a:latin typeface="Jornada Sans Bold"/>
                <a:cs typeface="Jornada Sans Bold"/>
              </a:rPr>
              <a:t>interdum</a:t>
            </a:r>
            <a:r>
              <a:rPr lang="es-ES" sz="1200" b="1" spc="-5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scelerisque</a:t>
            </a:r>
            <a:r>
              <a:rPr lang="es-ES" sz="1200" b="1">
                <a:latin typeface="Jornada Sans Bold"/>
                <a:cs typeface="Jornada Sans Bold"/>
              </a:rPr>
              <a:t>,</a:t>
            </a:r>
            <a:r>
              <a:rPr lang="es-ES" sz="1200" b="1" spc="-48">
                <a:latin typeface="Jornada Sans Bold"/>
                <a:cs typeface="Jornada Sans Bold"/>
              </a:rPr>
              <a:t> </a:t>
            </a:r>
            <a:r>
              <a:rPr lang="es-ES" sz="1200" b="1">
                <a:latin typeface="Jornada Sans Bold"/>
                <a:cs typeface="Jornada Sans Bold"/>
              </a:rPr>
              <a:t>libero</a:t>
            </a:r>
            <a:r>
              <a:rPr lang="es-ES" sz="1200" b="1" spc="-48">
                <a:latin typeface="Jornada Sans Bold"/>
                <a:cs typeface="Jornada Sans Bold"/>
              </a:rPr>
              <a:t> </a:t>
            </a:r>
            <a:r>
              <a:rPr lang="es-ES" sz="1200" b="1" spc="-5" err="1">
                <a:latin typeface="Jornada Sans Bold"/>
                <a:cs typeface="Jornada Sans Bold"/>
              </a:rPr>
              <a:t>felis</a:t>
            </a:r>
            <a:r>
              <a:rPr lang="es-ES" sz="1200" b="1" spc="-5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cursus</a:t>
            </a:r>
            <a:r>
              <a:rPr lang="es-ES" sz="1200" b="1" spc="-45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felis</a:t>
            </a:r>
            <a:r>
              <a:rPr lang="es-ES" sz="1200" b="1">
                <a:latin typeface="Jornada Sans Bold"/>
                <a:cs typeface="Jornada Sans Bold"/>
              </a:rPr>
              <a:t>,</a:t>
            </a:r>
            <a:r>
              <a:rPr lang="es-ES" sz="1200" b="1" spc="-45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eget</a:t>
            </a:r>
            <a:r>
              <a:rPr lang="es-ES" sz="1200" b="1" spc="-45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dapibus</a:t>
            </a:r>
            <a:r>
              <a:rPr lang="es-ES" sz="1200" b="1" spc="-45">
                <a:latin typeface="Jornada Sans Bold"/>
                <a:cs typeface="Jornada Sans Bold"/>
              </a:rPr>
              <a:t> </a:t>
            </a:r>
            <a:r>
              <a:rPr lang="es-ES" sz="1200" b="1" spc="-11">
                <a:latin typeface="Jornada Sans Bold"/>
                <a:cs typeface="Jornada Sans Bold"/>
              </a:rPr>
              <a:t>mi </a:t>
            </a:r>
            <a:r>
              <a:rPr lang="es-ES" sz="1200" b="1">
                <a:latin typeface="Jornada Sans Bold"/>
                <a:cs typeface="Jornada Sans Bold"/>
              </a:rPr>
              <a:t>dolor</a:t>
            </a:r>
            <a:r>
              <a:rPr lang="es-ES" sz="1200" b="1" spc="-25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nec</a:t>
            </a:r>
            <a:r>
              <a:rPr lang="es-ES" sz="1200" b="1" spc="-25">
                <a:latin typeface="Jornada Sans Bold"/>
                <a:cs typeface="Jornada Sans Bold"/>
              </a:rPr>
              <a:t> </a:t>
            </a:r>
            <a:r>
              <a:rPr lang="es-ES" sz="1200" b="1">
                <a:latin typeface="Jornada Sans Bold"/>
                <a:cs typeface="Jornada Sans Bold"/>
              </a:rPr>
              <a:t>magna.</a:t>
            </a:r>
            <a:r>
              <a:rPr lang="es-ES" sz="1200" b="1" spc="-25">
                <a:latin typeface="Jornada Sans Bold"/>
                <a:cs typeface="Jornada Sans Bold"/>
              </a:rPr>
              <a:t> </a:t>
            </a:r>
            <a:r>
              <a:rPr lang="es-ES" sz="1200" b="1" spc="-5" err="1">
                <a:latin typeface="Jornada Sans Bold"/>
                <a:cs typeface="Jornada Sans Bold"/>
              </a:rPr>
              <a:t>Aenean</a:t>
            </a:r>
            <a:r>
              <a:rPr lang="es-ES" sz="1200" b="1" spc="-5">
                <a:latin typeface="Jornada Sans Bold"/>
                <a:cs typeface="Jornada Sans Bold"/>
              </a:rPr>
              <a:t> </a:t>
            </a:r>
            <a:r>
              <a:rPr lang="es-ES" sz="1200" b="1">
                <a:latin typeface="Jornada Sans Bold"/>
                <a:cs typeface="Jornada Sans Bold"/>
              </a:rPr>
              <a:t>dolor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orci</a:t>
            </a:r>
            <a:r>
              <a:rPr lang="es-ES" sz="1200" b="1">
                <a:latin typeface="Jornada Sans Bold"/>
                <a:cs typeface="Jornada Sans Bold"/>
              </a:rPr>
              <a:t>,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spc="-5" err="1">
                <a:latin typeface="Jornada Sans Bold"/>
                <a:cs typeface="Jornada Sans Bold"/>
              </a:rPr>
              <a:t>feugiat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>
                <a:latin typeface="Jornada Sans Bold"/>
                <a:cs typeface="Jornada Sans Bold"/>
              </a:rPr>
              <a:t>a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spc="-5">
                <a:latin typeface="Jornada Sans Bold"/>
                <a:cs typeface="Jornada Sans Bold"/>
              </a:rPr>
              <a:t>tortor </a:t>
            </a:r>
            <a:r>
              <a:rPr lang="es-ES" sz="1200" b="1" err="1">
                <a:latin typeface="Jornada Sans Bold"/>
                <a:cs typeface="Jornada Sans Bold"/>
              </a:rPr>
              <a:t>eu</a:t>
            </a:r>
            <a:r>
              <a:rPr lang="es-ES" sz="1200" b="1">
                <a:latin typeface="Jornada Sans Bold"/>
                <a:cs typeface="Jornada Sans Bold"/>
              </a:rPr>
              <a:t>,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err="1">
                <a:latin typeface="Jornada Sans Bold"/>
                <a:cs typeface="Jornada Sans Bold"/>
              </a:rPr>
              <a:t>bibendum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>
                <a:latin typeface="Jornada Sans Bold"/>
                <a:cs typeface="Jornada Sans Bold"/>
              </a:rPr>
              <a:t>porta</a:t>
            </a:r>
            <a:r>
              <a:rPr lang="es-ES" sz="1200" b="1" spc="-30">
                <a:latin typeface="Jornada Sans Bold"/>
                <a:cs typeface="Jornada Sans Bold"/>
              </a:rPr>
              <a:t> </a:t>
            </a:r>
            <a:r>
              <a:rPr lang="es-ES" sz="1200" b="1" spc="-5" err="1">
                <a:latin typeface="Jornada Sans Bold"/>
                <a:cs typeface="Jornada Sans Bold"/>
              </a:rPr>
              <a:t>augue</a:t>
            </a:r>
            <a:r>
              <a:rPr lang="es-ES" sz="1200" b="1" spc="-5">
                <a:latin typeface="Jornada Sans Bold"/>
                <a:cs typeface="Jornada Sans Bold"/>
              </a:rPr>
              <a:t>.</a:t>
            </a:r>
            <a:endParaRPr lang="es-ES_tradnl"/>
          </a:p>
        </p:txBody>
      </p:sp>
      <p:sp>
        <p:nvSpPr>
          <p:cNvPr id="51" name="Marcador de texto 18">
            <a:extLst>
              <a:ext uri="{FF2B5EF4-FFF2-40B4-BE49-F238E27FC236}">
                <a16:creationId xmlns:a16="http://schemas.microsoft.com/office/drawing/2014/main" id="{5C491A5F-2331-10C8-DEE5-43847FEBDD9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163031" y="1936494"/>
            <a:ext cx="2143835" cy="459801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12p.</a:t>
            </a:r>
          </a:p>
        </p:txBody>
      </p:sp>
      <p:sp>
        <p:nvSpPr>
          <p:cNvPr id="53" name="Marcador de texto 18">
            <a:extLst>
              <a:ext uri="{FF2B5EF4-FFF2-40B4-BE49-F238E27FC236}">
                <a16:creationId xmlns:a16="http://schemas.microsoft.com/office/drawing/2014/main" id="{D240A63B-4F09-D477-F370-8D927D45CCA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163031" y="2533249"/>
            <a:ext cx="2143835" cy="195390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54" name="Marcador de texto 18">
            <a:extLst>
              <a:ext uri="{FF2B5EF4-FFF2-40B4-BE49-F238E27FC236}">
                <a16:creationId xmlns:a16="http://schemas.microsoft.com/office/drawing/2014/main" id="{4B3A89DE-3C2A-1125-52DA-73BB7AEDFFA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954357" y="1936494"/>
            <a:ext cx="2143835" cy="459801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12p.</a:t>
            </a:r>
          </a:p>
        </p:txBody>
      </p:sp>
      <p:sp>
        <p:nvSpPr>
          <p:cNvPr id="55" name="Marcador de texto 18">
            <a:extLst>
              <a:ext uri="{FF2B5EF4-FFF2-40B4-BE49-F238E27FC236}">
                <a16:creationId xmlns:a16="http://schemas.microsoft.com/office/drawing/2014/main" id="{D9FF7A1E-97C8-EF34-A1FE-FF4D3D9105D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954357" y="2533249"/>
            <a:ext cx="2143835" cy="195390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52DB1502-E66D-5B32-4E66-DA586B9FDBC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7813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3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45" descr="Gráfico&#10;&#10;El contenido generado por IA puede ser incorrecto.">
            <a:extLst>
              <a:ext uri="{FF2B5EF4-FFF2-40B4-BE49-F238E27FC236}">
                <a16:creationId xmlns:a16="http://schemas.microsoft.com/office/drawing/2014/main" id="{A881BB6A-FCD5-4BC3-F048-E59DD829D6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61000" y="1"/>
            <a:ext cx="9143998" cy="5143499"/>
          </a:xfrm>
          <a:prstGeom prst="rect">
            <a:avLst/>
          </a:prstGeom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67E60549-DBD4-A100-4E20-6891B4EAC4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550" y="838416"/>
            <a:ext cx="3338165" cy="757964"/>
          </a:xfrm>
          <a:prstGeom prst="rect">
            <a:avLst/>
          </a:prstGeom>
        </p:spPr>
        <p:txBody>
          <a:bodyPr lIns="0" anchor="t" anchorCtr="0"/>
          <a:lstStyle>
            <a:lvl1pPr>
              <a:defRPr sz="2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Titulares, Jornada Sans Bold, 24p.</a:t>
            </a:r>
            <a:endParaRPr lang="en-US" dirty="0"/>
          </a:p>
        </p:txBody>
      </p:sp>
      <p:sp>
        <p:nvSpPr>
          <p:cNvPr id="4" name="Marcador de texto 18">
            <a:extLst>
              <a:ext uri="{FF2B5EF4-FFF2-40B4-BE49-F238E27FC236}">
                <a16:creationId xmlns:a16="http://schemas.microsoft.com/office/drawing/2014/main" id="{2ECF4BBB-2BB1-B62C-E1FD-2887B4D8054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72550" y="1946120"/>
            <a:ext cx="2143835" cy="459801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12p.</a:t>
            </a:r>
          </a:p>
        </p:txBody>
      </p:sp>
      <p:sp>
        <p:nvSpPr>
          <p:cNvPr id="5" name="Marcador de texto 18">
            <a:extLst>
              <a:ext uri="{FF2B5EF4-FFF2-40B4-BE49-F238E27FC236}">
                <a16:creationId xmlns:a16="http://schemas.microsoft.com/office/drawing/2014/main" id="{261B65C4-8AF3-4B45-9612-62A1ACD8CF1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72550" y="2542875"/>
            <a:ext cx="2143835" cy="195390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6" name="Marcador de texto 18">
            <a:extLst>
              <a:ext uri="{FF2B5EF4-FFF2-40B4-BE49-F238E27FC236}">
                <a16:creationId xmlns:a16="http://schemas.microsoft.com/office/drawing/2014/main" id="{CB786DCD-F8FB-9E15-1D46-568895393E6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160129" y="1946120"/>
            <a:ext cx="2143835" cy="459801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12p.</a:t>
            </a:r>
          </a:p>
        </p:txBody>
      </p:sp>
      <p:sp>
        <p:nvSpPr>
          <p:cNvPr id="7" name="Marcador de texto 18">
            <a:extLst>
              <a:ext uri="{FF2B5EF4-FFF2-40B4-BE49-F238E27FC236}">
                <a16:creationId xmlns:a16="http://schemas.microsoft.com/office/drawing/2014/main" id="{087E0BF9-A30F-5547-D05C-2B88C0C556ED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160129" y="2542875"/>
            <a:ext cx="2143835" cy="195390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8" name="Marcador de texto 18">
            <a:extLst>
              <a:ext uri="{FF2B5EF4-FFF2-40B4-BE49-F238E27FC236}">
                <a16:creationId xmlns:a16="http://schemas.microsoft.com/office/drawing/2014/main" id="{0958363A-8527-F39E-9288-CF184E9B2CD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66959" y="1946120"/>
            <a:ext cx="2143835" cy="459801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2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pPr lvl="0"/>
            <a:r>
              <a:rPr lang="es-ES_tradnl"/>
              <a:t>Introducción, Jornada Sans Bold, 12p.</a:t>
            </a:r>
          </a:p>
        </p:txBody>
      </p:sp>
      <p:sp>
        <p:nvSpPr>
          <p:cNvPr id="9" name="Marcador de texto 18">
            <a:extLst>
              <a:ext uri="{FF2B5EF4-FFF2-40B4-BE49-F238E27FC236}">
                <a16:creationId xmlns:a16="http://schemas.microsoft.com/office/drawing/2014/main" id="{1EDEEBE7-8160-5FFC-BC3D-5ECF128BF65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066959" y="2542875"/>
            <a:ext cx="2143835" cy="195390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D1E0F1CD-013A-5183-932E-7D07483DC8A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808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4 columnas destac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45" descr="Gráfico&#10;&#10;El contenido generado por IA puede ser incorrecto.">
            <a:extLst>
              <a:ext uri="{FF2B5EF4-FFF2-40B4-BE49-F238E27FC236}">
                <a16:creationId xmlns:a16="http://schemas.microsoft.com/office/drawing/2014/main" id="{A881BB6A-FCD5-4BC3-F048-E59DD829D6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08060" y="0"/>
            <a:ext cx="9143998" cy="5143499"/>
          </a:xfrm>
          <a:prstGeom prst="rect">
            <a:avLst/>
          </a:prstGeom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1BC01A0-274A-DB8E-379B-AC8F7E358161}"/>
              </a:ext>
            </a:extLst>
          </p:cNvPr>
          <p:cNvCxnSpPr>
            <a:cxnSpLocks/>
          </p:cNvCxnSpPr>
          <p:nvPr userDrawn="1"/>
        </p:nvCxnSpPr>
        <p:spPr>
          <a:xfrm>
            <a:off x="272550" y="43815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2F98193-238A-88B2-FA9D-F4C47E7B66B0}"/>
              </a:ext>
            </a:extLst>
          </p:cNvPr>
          <p:cNvCxnSpPr>
            <a:cxnSpLocks/>
          </p:cNvCxnSpPr>
          <p:nvPr userDrawn="1"/>
        </p:nvCxnSpPr>
        <p:spPr>
          <a:xfrm>
            <a:off x="8229600" y="438150"/>
            <a:ext cx="6176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texto 100">
            <a:extLst>
              <a:ext uri="{FF2B5EF4-FFF2-40B4-BE49-F238E27FC236}">
                <a16:creationId xmlns:a16="http://schemas.microsoft.com/office/drawing/2014/main" id="{CEBEE5BA-F8B0-B69B-5498-97EF081841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2550" y="109912"/>
            <a:ext cx="3514005" cy="285177"/>
          </a:xfrm>
          <a:prstGeom prst="rect">
            <a:avLst/>
          </a:prstGeom>
        </p:spPr>
        <p:txBody>
          <a:bodyPr lIns="0" rIns="0" anchor="ctr" anchorCtr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0" i="0" kern="1200" dirty="0">
                <a:solidFill>
                  <a:schemeClr val="tx1"/>
                </a:solidFill>
                <a:latin typeface="Jornada Sans Light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r>
              <a:rPr lang="es-ES_tradnl"/>
              <a:t>Titular de la presentación, Jornada Sans Light 9 p.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67E60549-DBD4-A100-4E20-6891B4EAC4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550" y="838416"/>
            <a:ext cx="3338165" cy="757964"/>
          </a:xfrm>
          <a:prstGeom prst="rect">
            <a:avLst/>
          </a:prstGeom>
        </p:spPr>
        <p:txBody>
          <a:bodyPr lIns="0" anchor="t" anchorCtr="0"/>
          <a:lstStyle>
            <a:lvl1pPr>
              <a:defRPr sz="2400" b="1" i="0">
                <a:solidFill>
                  <a:schemeClr val="tx1"/>
                </a:solidFill>
                <a:latin typeface="Jornada Sans Bold" pitchFamily="2" charset="77"/>
              </a:defRPr>
            </a:lvl1pPr>
          </a:lstStyle>
          <a:p>
            <a:r>
              <a:rPr lang="es-ES" dirty="0"/>
              <a:t>Titulares, Jornada Sans Bold, 24p.</a:t>
            </a:r>
            <a:endParaRPr lang="en-US" dirty="0"/>
          </a:p>
        </p:txBody>
      </p:sp>
      <p:sp>
        <p:nvSpPr>
          <p:cNvPr id="53" name="Marcador de texto 18">
            <a:extLst>
              <a:ext uri="{FF2B5EF4-FFF2-40B4-BE49-F238E27FC236}">
                <a16:creationId xmlns:a16="http://schemas.microsoft.com/office/drawing/2014/main" id="{D240A63B-4F09-D477-F370-8D927D45CCA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85759" y="1936494"/>
            <a:ext cx="2052328" cy="23685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dirty="0" err="1"/>
              <a:t>Bodycopy</a:t>
            </a:r>
            <a:r>
              <a:rPr lang="es-ES_tradnl" dirty="0"/>
              <a:t>, </a:t>
            </a:r>
            <a:r>
              <a:rPr lang="es-ES_tradnl" dirty="0" err="1"/>
              <a:t>Jormada</a:t>
            </a:r>
            <a:r>
              <a:rPr lang="es-ES_tradnl" dirty="0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dirty="0" err="1"/>
              <a:t>Lorem</a:t>
            </a:r>
            <a:r>
              <a:rPr lang="es-ES_tradnl" dirty="0"/>
              <a:t> </a:t>
            </a:r>
            <a:r>
              <a:rPr lang="es-ES_tradnl" dirty="0" err="1"/>
              <a:t>ipsum</a:t>
            </a:r>
            <a:r>
              <a:rPr lang="es-ES_tradnl" dirty="0"/>
              <a:t> dolor </a:t>
            </a:r>
            <a:r>
              <a:rPr lang="es-ES_tradnl" dirty="0" err="1"/>
              <a:t>sit</a:t>
            </a:r>
            <a:r>
              <a:rPr lang="es-ES_tradnl" dirty="0"/>
              <a:t> </a:t>
            </a:r>
            <a:r>
              <a:rPr lang="es-ES_tradnl" dirty="0" err="1"/>
              <a:t>amet</a:t>
            </a:r>
            <a:r>
              <a:rPr lang="es-ES_tradnl" dirty="0"/>
              <a:t>, </a:t>
            </a:r>
            <a:r>
              <a:rPr lang="es-ES_tradnl" dirty="0" err="1"/>
              <a:t>consectetuer</a:t>
            </a:r>
            <a:r>
              <a:rPr lang="es-ES_tradnl" dirty="0"/>
              <a:t> </a:t>
            </a:r>
            <a:r>
              <a:rPr lang="es-ES_tradnl" dirty="0" err="1"/>
              <a:t>adipiscing</a:t>
            </a:r>
            <a:r>
              <a:rPr lang="es-ES_tradnl" dirty="0"/>
              <a:t> </a:t>
            </a:r>
            <a:r>
              <a:rPr lang="es-ES_tradnl" dirty="0" err="1"/>
              <a:t>elit</a:t>
            </a:r>
            <a:r>
              <a:rPr lang="es-ES_tradnl" dirty="0"/>
              <a:t>, sed </a:t>
            </a:r>
            <a:r>
              <a:rPr lang="es-ES_tradnl" dirty="0" err="1"/>
              <a:t>diam</a:t>
            </a:r>
            <a:r>
              <a:rPr lang="es-ES_tradnl" dirty="0"/>
              <a:t> </a:t>
            </a:r>
            <a:r>
              <a:rPr lang="es-ES_tradnl" dirty="0" err="1"/>
              <a:t>nonummy</a:t>
            </a:r>
            <a:r>
              <a:rPr lang="es-ES_tradnl" dirty="0"/>
              <a:t> </a:t>
            </a:r>
            <a:r>
              <a:rPr lang="es-ES_tradnl" dirty="0" err="1"/>
              <a:t>nibh</a:t>
            </a:r>
            <a:r>
              <a:rPr lang="es-ES_tradnl" dirty="0"/>
              <a:t> </a:t>
            </a:r>
            <a:r>
              <a:rPr lang="es-ES_tradnl" dirty="0" err="1"/>
              <a:t>euismod</a:t>
            </a:r>
            <a:r>
              <a:rPr lang="es-ES_tradnl" dirty="0"/>
              <a:t> </a:t>
            </a:r>
            <a:r>
              <a:rPr lang="es-ES_tradnl" dirty="0" err="1"/>
              <a:t>tincidunt</a:t>
            </a:r>
            <a:r>
              <a:rPr lang="es-ES_tradnl" dirty="0"/>
              <a:t> ut </a:t>
            </a:r>
            <a:r>
              <a:rPr lang="es-ES_tradnl" dirty="0" err="1"/>
              <a:t>laoreet</a:t>
            </a:r>
            <a:r>
              <a:rPr lang="es-ES_tradnl" dirty="0"/>
              <a:t> </a:t>
            </a:r>
            <a:r>
              <a:rPr lang="es-ES_tradnl" dirty="0" err="1"/>
              <a:t>dolore</a:t>
            </a:r>
            <a:r>
              <a:rPr lang="es-ES_tradnl" dirty="0"/>
              <a:t> magna </a:t>
            </a:r>
            <a:r>
              <a:rPr lang="es-ES_tradnl" dirty="0" err="1"/>
              <a:t>aliquam</a:t>
            </a:r>
            <a:r>
              <a:rPr lang="es-ES_tradnl" dirty="0"/>
              <a:t> </a:t>
            </a:r>
            <a:r>
              <a:rPr lang="es-ES_tradnl" dirty="0" err="1"/>
              <a:t>erat</a:t>
            </a:r>
            <a:r>
              <a:rPr lang="es-ES_tradnl" dirty="0"/>
              <a:t> </a:t>
            </a:r>
            <a:r>
              <a:rPr lang="es-ES_tradnl" dirty="0" err="1"/>
              <a:t>volutpat</a:t>
            </a:r>
            <a:r>
              <a:rPr lang="es-ES_tradnl" dirty="0"/>
              <a:t>. Ut </a:t>
            </a:r>
            <a:r>
              <a:rPr lang="es-ES_tradnl" dirty="0" err="1"/>
              <a:t>wisi</a:t>
            </a:r>
            <a:r>
              <a:rPr lang="es-ES_tradnl" dirty="0"/>
              <a:t> </a:t>
            </a:r>
            <a:r>
              <a:rPr lang="es-ES_tradnl" dirty="0" err="1"/>
              <a:t>enim</a:t>
            </a:r>
            <a:r>
              <a:rPr lang="es-ES_tradnl" dirty="0"/>
              <a:t> ad </a:t>
            </a:r>
            <a:r>
              <a:rPr lang="es-ES_tradnl" dirty="0" err="1"/>
              <a:t>minim</a:t>
            </a:r>
            <a:r>
              <a:rPr lang="es-ES_tradnl" dirty="0"/>
              <a:t> </a:t>
            </a:r>
            <a:r>
              <a:rPr lang="es-ES_tradnl" dirty="0" err="1"/>
              <a:t>veniam</a:t>
            </a:r>
            <a:r>
              <a:rPr lang="es-ES_tradnl" dirty="0"/>
              <a:t>, quis </a:t>
            </a:r>
            <a:r>
              <a:rPr lang="es-ES_tradnl" dirty="0" err="1"/>
              <a:t>nostrud</a:t>
            </a:r>
            <a:r>
              <a:rPr lang="es-ES_tradnl" dirty="0"/>
              <a:t> </a:t>
            </a:r>
            <a:r>
              <a:rPr lang="es-ES_tradnl" dirty="0" err="1"/>
              <a:t>exerci</a:t>
            </a:r>
            <a:r>
              <a:rPr lang="es-ES_tradnl" dirty="0"/>
              <a:t> </a:t>
            </a:r>
            <a:r>
              <a:rPr lang="es-ES_tradnl" dirty="0" err="1"/>
              <a:t>tation</a:t>
            </a:r>
            <a:r>
              <a:rPr lang="es-ES_tradnl" dirty="0"/>
              <a:t> </a:t>
            </a:r>
            <a:r>
              <a:rPr lang="es-ES_tradnl" dirty="0" err="1"/>
              <a:t>ullamcorper</a:t>
            </a:r>
            <a:r>
              <a:rPr lang="es-ES_tradnl" dirty="0"/>
              <a:t> </a:t>
            </a:r>
            <a:r>
              <a:rPr lang="es-ES_tradnl" dirty="0" err="1"/>
              <a:t>suscipit</a:t>
            </a:r>
            <a:r>
              <a:rPr lang="es-ES_tradnl" dirty="0"/>
              <a:t> </a:t>
            </a:r>
            <a:r>
              <a:rPr lang="es-ES_tradnl" dirty="0" err="1"/>
              <a:t>lobortis</a:t>
            </a:r>
            <a:r>
              <a:rPr lang="es-ES_tradnl" dirty="0"/>
              <a:t> </a:t>
            </a:r>
            <a:r>
              <a:rPr lang="es-ES_tradnl" dirty="0" err="1"/>
              <a:t>nisl</a:t>
            </a:r>
            <a:r>
              <a:rPr lang="es-ES_tradnl" dirty="0"/>
              <a:t> ut </a:t>
            </a:r>
            <a:r>
              <a:rPr lang="es-ES_tradnl" dirty="0" err="1"/>
              <a:t>aliquip</a:t>
            </a:r>
            <a:r>
              <a:rPr lang="es-ES_tradnl" dirty="0"/>
              <a:t> ex </a:t>
            </a:r>
            <a:r>
              <a:rPr lang="es-ES_tradnl" dirty="0" err="1"/>
              <a:t>ea</a:t>
            </a:r>
            <a:r>
              <a:rPr lang="es-ES_tradnl" dirty="0"/>
              <a:t> commodo </a:t>
            </a:r>
            <a:r>
              <a:rPr lang="es-ES_tradnl" dirty="0" err="1"/>
              <a:t>consequat</a:t>
            </a:r>
            <a:r>
              <a:rPr lang="es-ES_tradnl" dirty="0"/>
              <a:t>.</a:t>
            </a:r>
          </a:p>
        </p:txBody>
      </p:sp>
      <p:sp>
        <p:nvSpPr>
          <p:cNvPr id="3" name="Marcador de texto 18">
            <a:extLst>
              <a:ext uri="{FF2B5EF4-FFF2-40B4-BE49-F238E27FC236}">
                <a16:creationId xmlns:a16="http://schemas.microsoft.com/office/drawing/2014/main" id="{74F89E3F-52BA-9628-DCE8-0EF2F90D80E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461799" y="1936494"/>
            <a:ext cx="2052328" cy="23685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4" name="Marcador de texto 18">
            <a:extLst>
              <a:ext uri="{FF2B5EF4-FFF2-40B4-BE49-F238E27FC236}">
                <a16:creationId xmlns:a16="http://schemas.microsoft.com/office/drawing/2014/main" id="{7BDBE0EC-57BD-BE02-845C-71020DEBCE2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637840" y="1936494"/>
            <a:ext cx="2052328" cy="23685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5" name="Marcador de texto 18">
            <a:extLst>
              <a:ext uri="{FF2B5EF4-FFF2-40B4-BE49-F238E27FC236}">
                <a16:creationId xmlns:a16="http://schemas.microsoft.com/office/drawing/2014/main" id="{DE4AF2B5-10F9-8E0B-D622-D4CA5A75552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813881" y="1936494"/>
            <a:ext cx="2052328" cy="23685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180000" bIns="180000"/>
          <a:lstStyle>
            <a:lvl1pPr marL="0" indent="0">
              <a:spcBef>
                <a:spcPts val="600"/>
              </a:spcBef>
              <a:buNone/>
              <a:defRPr sz="1000" b="0" i="0">
                <a:solidFill>
                  <a:schemeClr val="tx2"/>
                </a:solidFill>
                <a:latin typeface="Jornada Sans Light" pitchFamily="2" charset="77"/>
              </a:defRPr>
            </a:lvl1pPr>
          </a:lstStyle>
          <a:p>
            <a:pPr lvl="0"/>
            <a:r>
              <a:rPr lang="es-ES_tradnl" err="1"/>
              <a:t>Bodycopy</a:t>
            </a:r>
            <a:r>
              <a:rPr lang="es-ES_tradnl"/>
              <a:t>, </a:t>
            </a:r>
            <a:r>
              <a:rPr lang="es-ES_tradnl" err="1"/>
              <a:t>Jormada</a:t>
            </a:r>
            <a:r>
              <a:rPr lang="es-ES_tradnl"/>
              <a:t> Sans Light 10p.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err="1"/>
              <a:t>Lorem</a:t>
            </a:r>
            <a:r>
              <a:rPr lang="es-ES_tradnl"/>
              <a:t> </a:t>
            </a:r>
            <a:r>
              <a:rPr lang="es-ES_tradnl" err="1"/>
              <a:t>ipsum</a:t>
            </a:r>
            <a:r>
              <a:rPr lang="es-ES_tradnl"/>
              <a:t> dolor </a:t>
            </a:r>
            <a:r>
              <a:rPr lang="es-ES_tradnl" err="1"/>
              <a:t>sit</a:t>
            </a:r>
            <a:r>
              <a:rPr lang="es-ES_tradnl"/>
              <a:t> </a:t>
            </a:r>
            <a:r>
              <a:rPr lang="es-ES_tradnl" err="1"/>
              <a:t>amet</a:t>
            </a:r>
            <a:r>
              <a:rPr lang="es-ES_tradnl"/>
              <a:t>, </a:t>
            </a:r>
            <a:r>
              <a:rPr lang="es-ES_tradnl" err="1"/>
              <a:t>consectetuer</a:t>
            </a:r>
            <a:r>
              <a:rPr lang="es-ES_tradnl"/>
              <a:t> </a:t>
            </a:r>
            <a:r>
              <a:rPr lang="es-ES_tradnl" err="1"/>
              <a:t>adipiscing</a:t>
            </a:r>
            <a:r>
              <a:rPr lang="es-ES_tradnl"/>
              <a:t> </a:t>
            </a:r>
            <a:r>
              <a:rPr lang="es-ES_tradnl" err="1"/>
              <a:t>elit</a:t>
            </a:r>
            <a:r>
              <a:rPr lang="es-ES_tradnl"/>
              <a:t>, sed </a:t>
            </a:r>
            <a:r>
              <a:rPr lang="es-ES_tradnl" err="1"/>
              <a:t>diam</a:t>
            </a:r>
            <a:r>
              <a:rPr lang="es-ES_tradnl"/>
              <a:t> </a:t>
            </a:r>
            <a:r>
              <a:rPr lang="es-ES_tradnl" err="1"/>
              <a:t>nonummy</a:t>
            </a:r>
            <a:r>
              <a:rPr lang="es-ES_tradnl"/>
              <a:t> </a:t>
            </a:r>
            <a:r>
              <a:rPr lang="es-ES_tradnl" err="1"/>
              <a:t>nibh</a:t>
            </a:r>
            <a:r>
              <a:rPr lang="es-ES_tradnl"/>
              <a:t> </a:t>
            </a:r>
            <a:r>
              <a:rPr lang="es-ES_tradnl" err="1"/>
              <a:t>euismod</a:t>
            </a:r>
            <a:r>
              <a:rPr lang="es-ES_tradnl"/>
              <a:t> </a:t>
            </a:r>
            <a:r>
              <a:rPr lang="es-ES_tradnl" err="1"/>
              <a:t>tincidunt</a:t>
            </a:r>
            <a:r>
              <a:rPr lang="es-ES_tradnl"/>
              <a:t> ut </a:t>
            </a:r>
            <a:r>
              <a:rPr lang="es-ES_tradnl" err="1"/>
              <a:t>laoreet</a:t>
            </a:r>
            <a:r>
              <a:rPr lang="es-ES_tradnl"/>
              <a:t> </a:t>
            </a:r>
            <a:r>
              <a:rPr lang="es-ES_tradnl" err="1"/>
              <a:t>dolore</a:t>
            </a:r>
            <a:r>
              <a:rPr lang="es-ES_tradnl"/>
              <a:t> magna </a:t>
            </a:r>
            <a:r>
              <a:rPr lang="es-ES_tradnl" err="1"/>
              <a:t>aliquam</a:t>
            </a:r>
            <a:r>
              <a:rPr lang="es-ES_tradnl"/>
              <a:t> </a:t>
            </a:r>
            <a:r>
              <a:rPr lang="es-ES_tradnl" err="1"/>
              <a:t>erat</a:t>
            </a:r>
            <a:r>
              <a:rPr lang="es-ES_tradnl"/>
              <a:t> </a:t>
            </a:r>
            <a:r>
              <a:rPr lang="es-ES_tradnl" err="1"/>
              <a:t>volutpat</a:t>
            </a:r>
            <a:r>
              <a:rPr lang="es-ES_tradnl"/>
              <a:t>. Ut </a:t>
            </a:r>
            <a:r>
              <a:rPr lang="es-ES_tradnl" err="1"/>
              <a:t>wisi</a:t>
            </a:r>
            <a:r>
              <a:rPr lang="es-ES_tradnl"/>
              <a:t> </a:t>
            </a:r>
            <a:r>
              <a:rPr lang="es-ES_tradnl" err="1"/>
              <a:t>enim</a:t>
            </a:r>
            <a:r>
              <a:rPr lang="es-ES_tradnl"/>
              <a:t> ad </a:t>
            </a:r>
            <a:r>
              <a:rPr lang="es-ES_tradnl" err="1"/>
              <a:t>minim</a:t>
            </a:r>
            <a:r>
              <a:rPr lang="es-ES_tradnl"/>
              <a:t> </a:t>
            </a:r>
            <a:r>
              <a:rPr lang="es-ES_tradnl" err="1"/>
              <a:t>veniam</a:t>
            </a:r>
            <a:r>
              <a:rPr lang="es-ES_tradnl"/>
              <a:t>, quis </a:t>
            </a:r>
            <a:r>
              <a:rPr lang="es-ES_tradnl" err="1"/>
              <a:t>nostrud</a:t>
            </a:r>
            <a:r>
              <a:rPr lang="es-ES_tradnl"/>
              <a:t> </a:t>
            </a:r>
            <a:r>
              <a:rPr lang="es-ES_tradnl" err="1"/>
              <a:t>exerci</a:t>
            </a:r>
            <a:r>
              <a:rPr lang="es-ES_tradnl"/>
              <a:t> </a:t>
            </a:r>
            <a:r>
              <a:rPr lang="es-ES_tradnl" err="1"/>
              <a:t>tation</a:t>
            </a:r>
            <a:r>
              <a:rPr lang="es-ES_tradnl"/>
              <a:t> </a:t>
            </a:r>
            <a:r>
              <a:rPr lang="es-ES_tradnl" err="1"/>
              <a:t>ullamcorper</a:t>
            </a:r>
            <a:r>
              <a:rPr lang="es-ES_tradnl"/>
              <a:t> </a:t>
            </a:r>
            <a:r>
              <a:rPr lang="es-ES_tradnl" err="1"/>
              <a:t>suscipit</a:t>
            </a:r>
            <a:r>
              <a:rPr lang="es-ES_tradnl"/>
              <a:t> </a:t>
            </a:r>
            <a:r>
              <a:rPr lang="es-ES_tradnl" err="1"/>
              <a:t>lobortis</a:t>
            </a:r>
            <a:r>
              <a:rPr lang="es-ES_tradnl"/>
              <a:t> </a:t>
            </a:r>
            <a:r>
              <a:rPr lang="es-ES_tradnl" err="1"/>
              <a:t>nisl</a:t>
            </a:r>
            <a:r>
              <a:rPr lang="es-ES_tradnl"/>
              <a:t> ut </a:t>
            </a:r>
            <a:r>
              <a:rPr lang="es-ES_tradnl" err="1"/>
              <a:t>aliquip</a:t>
            </a:r>
            <a:r>
              <a:rPr lang="es-ES_tradnl"/>
              <a:t> ex </a:t>
            </a:r>
            <a:r>
              <a:rPr lang="es-ES_tradnl" err="1"/>
              <a:t>ea</a:t>
            </a:r>
            <a:r>
              <a:rPr lang="es-ES_tradnl"/>
              <a:t> commodo </a:t>
            </a:r>
            <a:r>
              <a:rPr lang="es-ES_tradnl" err="1"/>
              <a:t>consequat</a:t>
            </a:r>
            <a:r>
              <a:rPr lang="es-ES_tradnl"/>
              <a:t>.</a:t>
            </a:r>
          </a:p>
        </p:txBody>
      </p:sp>
      <p:sp>
        <p:nvSpPr>
          <p:cNvPr id="2" name="Marcador de texto 100">
            <a:extLst>
              <a:ext uri="{FF2B5EF4-FFF2-40B4-BE49-F238E27FC236}">
                <a16:creationId xmlns:a16="http://schemas.microsoft.com/office/drawing/2014/main" id="{F9A65C4E-3667-5164-9CFA-254163F8F80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1687" y="109912"/>
            <a:ext cx="435535" cy="285177"/>
          </a:xfrm>
          <a:prstGeom prst="rect">
            <a:avLst/>
          </a:prstGeom>
        </p:spPr>
        <p:txBody>
          <a:bodyPr anchor="ctr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es-ES_tradnl" sz="900" b="1" i="0" kern="1200" dirty="0">
                <a:solidFill>
                  <a:schemeClr val="tx1"/>
                </a:solidFill>
                <a:latin typeface="Jornada Sans Heavy" pitchFamily="2" charset="77"/>
                <a:ea typeface="+mj-ea"/>
                <a:cs typeface="+mj-cs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fld id="{A0D04DB8-AECA-AE4C-93A1-74592509BA2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578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5">
            <a:extLst>
              <a:ext uri="{FF2B5EF4-FFF2-40B4-BE49-F238E27FC236}">
                <a16:creationId xmlns:a16="http://schemas.microsoft.com/office/drawing/2014/main" id="{680BF484-7CEE-F8BB-9470-833DF1FBC962}"/>
              </a:ext>
            </a:extLst>
          </p:cNvPr>
          <p:cNvSpPr/>
          <p:nvPr userDrawn="1"/>
        </p:nvSpPr>
        <p:spPr>
          <a:xfrm>
            <a:off x="8560208" y="4826327"/>
            <a:ext cx="289954" cy="125050"/>
          </a:xfrm>
          <a:custGeom>
            <a:avLst/>
            <a:gdLst/>
            <a:ahLst/>
            <a:cxnLst/>
            <a:rect l="l" t="t" r="r" b="b"/>
            <a:pathLst>
              <a:path w="637540" h="274954">
                <a:moveTo>
                  <a:pt x="247611" y="2844"/>
                </a:moveTo>
                <a:lnTo>
                  <a:pt x="181152" y="2844"/>
                </a:lnTo>
                <a:lnTo>
                  <a:pt x="181152" y="146177"/>
                </a:lnTo>
                <a:lnTo>
                  <a:pt x="177063" y="173799"/>
                </a:lnTo>
                <a:lnTo>
                  <a:pt x="165455" y="194906"/>
                </a:lnTo>
                <a:lnTo>
                  <a:pt x="147320" y="208381"/>
                </a:lnTo>
                <a:lnTo>
                  <a:pt x="123621" y="213118"/>
                </a:lnTo>
                <a:lnTo>
                  <a:pt x="99987" y="208381"/>
                </a:lnTo>
                <a:lnTo>
                  <a:pt x="81965" y="194906"/>
                </a:lnTo>
                <a:lnTo>
                  <a:pt x="70485" y="173799"/>
                </a:lnTo>
                <a:lnTo>
                  <a:pt x="66459" y="146177"/>
                </a:lnTo>
                <a:lnTo>
                  <a:pt x="66459" y="2844"/>
                </a:lnTo>
                <a:lnTo>
                  <a:pt x="0" y="2844"/>
                </a:lnTo>
                <a:lnTo>
                  <a:pt x="0" y="144970"/>
                </a:lnTo>
                <a:lnTo>
                  <a:pt x="8648" y="200113"/>
                </a:lnTo>
                <a:lnTo>
                  <a:pt x="33362" y="240906"/>
                </a:lnTo>
                <a:lnTo>
                  <a:pt x="72301" y="266230"/>
                </a:lnTo>
                <a:lnTo>
                  <a:pt x="123621" y="274929"/>
                </a:lnTo>
                <a:lnTo>
                  <a:pt x="175006" y="266230"/>
                </a:lnTo>
                <a:lnTo>
                  <a:pt x="214071" y="240906"/>
                </a:lnTo>
                <a:lnTo>
                  <a:pt x="238912" y="200113"/>
                </a:lnTo>
                <a:lnTo>
                  <a:pt x="247611" y="144970"/>
                </a:lnTo>
                <a:lnTo>
                  <a:pt x="247611" y="2844"/>
                </a:lnTo>
                <a:close/>
              </a:path>
              <a:path w="637540" h="274954">
                <a:moveTo>
                  <a:pt x="533158" y="98552"/>
                </a:moveTo>
                <a:lnTo>
                  <a:pt x="518909" y="56515"/>
                </a:lnTo>
                <a:lnTo>
                  <a:pt x="493204" y="25590"/>
                </a:lnTo>
                <a:lnTo>
                  <a:pt x="457238" y="6515"/>
                </a:lnTo>
                <a:lnTo>
                  <a:pt x="412178" y="0"/>
                </a:lnTo>
                <a:lnTo>
                  <a:pt x="409536" y="0"/>
                </a:lnTo>
                <a:lnTo>
                  <a:pt x="358216" y="8686"/>
                </a:lnTo>
                <a:lnTo>
                  <a:pt x="319278" y="34010"/>
                </a:lnTo>
                <a:lnTo>
                  <a:pt x="294551" y="74815"/>
                </a:lnTo>
                <a:lnTo>
                  <a:pt x="285915" y="129946"/>
                </a:lnTo>
                <a:lnTo>
                  <a:pt x="285915" y="144373"/>
                </a:lnTo>
                <a:lnTo>
                  <a:pt x="294551" y="199517"/>
                </a:lnTo>
                <a:lnTo>
                  <a:pt x="319278" y="240322"/>
                </a:lnTo>
                <a:lnTo>
                  <a:pt x="358216" y="265633"/>
                </a:lnTo>
                <a:lnTo>
                  <a:pt x="409536" y="274332"/>
                </a:lnTo>
                <a:lnTo>
                  <a:pt x="412178" y="274332"/>
                </a:lnTo>
                <a:lnTo>
                  <a:pt x="457250" y="267804"/>
                </a:lnTo>
                <a:lnTo>
                  <a:pt x="493255" y="248716"/>
                </a:lnTo>
                <a:lnTo>
                  <a:pt x="518960" y="217792"/>
                </a:lnTo>
                <a:lnTo>
                  <a:pt x="533158" y="175780"/>
                </a:lnTo>
                <a:lnTo>
                  <a:pt x="465861" y="175780"/>
                </a:lnTo>
                <a:lnTo>
                  <a:pt x="458203" y="191274"/>
                </a:lnTo>
                <a:lnTo>
                  <a:pt x="445516" y="202907"/>
                </a:lnTo>
                <a:lnTo>
                  <a:pt x="429247" y="210210"/>
                </a:lnTo>
                <a:lnTo>
                  <a:pt x="410857" y="212750"/>
                </a:lnTo>
                <a:lnTo>
                  <a:pt x="408216" y="212750"/>
                </a:lnTo>
                <a:lnTo>
                  <a:pt x="384581" y="208013"/>
                </a:lnTo>
                <a:lnTo>
                  <a:pt x="366560" y="194551"/>
                </a:lnTo>
                <a:lnTo>
                  <a:pt x="355079" y="173443"/>
                </a:lnTo>
                <a:lnTo>
                  <a:pt x="351053" y="145808"/>
                </a:lnTo>
                <a:lnTo>
                  <a:pt x="351053" y="134594"/>
                </a:lnTo>
                <a:lnTo>
                  <a:pt x="351053" y="128498"/>
                </a:lnTo>
                <a:lnTo>
                  <a:pt x="355079" y="100876"/>
                </a:lnTo>
                <a:lnTo>
                  <a:pt x="366560" y="79768"/>
                </a:lnTo>
                <a:lnTo>
                  <a:pt x="384581" y="66294"/>
                </a:lnTo>
                <a:lnTo>
                  <a:pt x="408216" y="61569"/>
                </a:lnTo>
                <a:lnTo>
                  <a:pt x="410857" y="61569"/>
                </a:lnTo>
                <a:lnTo>
                  <a:pt x="429247" y="64109"/>
                </a:lnTo>
                <a:lnTo>
                  <a:pt x="445516" y="71437"/>
                </a:lnTo>
                <a:lnTo>
                  <a:pt x="458203" y="83070"/>
                </a:lnTo>
                <a:lnTo>
                  <a:pt x="465861" y="98552"/>
                </a:lnTo>
                <a:lnTo>
                  <a:pt x="533158" y="98552"/>
                </a:lnTo>
                <a:close/>
              </a:path>
              <a:path w="637540" h="274954">
                <a:moveTo>
                  <a:pt x="637438" y="2844"/>
                </a:moveTo>
                <a:lnTo>
                  <a:pt x="571334" y="2844"/>
                </a:lnTo>
                <a:lnTo>
                  <a:pt x="571334" y="271564"/>
                </a:lnTo>
                <a:lnTo>
                  <a:pt x="637438" y="271564"/>
                </a:lnTo>
                <a:lnTo>
                  <a:pt x="637438" y="284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576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7" r:id="rId6"/>
    <p:sldLayoutId id="2147483708" r:id="rId7"/>
    <p:sldLayoutId id="2147483709" r:id="rId8"/>
    <p:sldLayoutId id="2147483711" r:id="rId9"/>
    <p:sldLayoutId id="2147483712" r:id="rId10"/>
    <p:sldLayoutId id="2147483716" r:id="rId11"/>
    <p:sldLayoutId id="2147483723" r:id="rId12"/>
    <p:sldLayoutId id="2147483724" r:id="rId13"/>
    <p:sldLayoutId id="2147483719" r:id="rId14"/>
    <p:sldLayoutId id="2147483715" r:id="rId15"/>
    <p:sldLayoutId id="2147483734" r:id="rId16"/>
    <p:sldLayoutId id="2147483736" r:id="rId17"/>
    <p:sldLayoutId id="2147483737" r:id="rId18"/>
    <p:sldLayoutId id="2147483738" r:id="rId19"/>
    <p:sldLayoutId id="2147483739" r:id="rId20"/>
    <p:sldLayoutId id="2147483755" r:id="rId2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2609A784-0B69-F743-AF1F-652072303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1A069D0C-F167-7703-B86C-2BA77A4A69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4889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arcador de texto 24">
            <a:extLst>
              <a:ext uri="{FF2B5EF4-FFF2-40B4-BE49-F238E27FC236}">
                <a16:creationId xmlns:a16="http://schemas.microsoft.com/office/drawing/2014/main" id="{88DA3508-6A0B-DA6A-08B0-FEBB549D05F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4" name="Título 23">
            <a:extLst>
              <a:ext uri="{FF2B5EF4-FFF2-40B4-BE49-F238E27FC236}">
                <a16:creationId xmlns:a16="http://schemas.microsoft.com/office/drawing/2014/main" id="{0B03B919-5CCD-FDFA-02DE-F2A37DF75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7" name="Marcador de texto 26">
            <a:extLst>
              <a:ext uri="{FF2B5EF4-FFF2-40B4-BE49-F238E27FC236}">
                <a16:creationId xmlns:a16="http://schemas.microsoft.com/office/drawing/2014/main" id="{ED826B9D-616E-5FC7-1BB5-7DC338266A9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8" name="Marcador de texto 27">
            <a:extLst>
              <a:ext uri="{FF2B5EF4-FFF2-40B4-BE49-F238E27FC236}">
                <a16:creationId xmlns:a16="http://schemas.microsoft.com/office/drawing/2014/main" id="{06E258DF-75D3-BF5A-0E4C-008DF7ECEAB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Marcador de texto 28">
            <a:extLst>
              <a:ext uri="{FF2B5EF4-FFF2-40B4-BE49-F238E27FC236}">
                <a16:creationId xmlns:a16="http://schemas.microsoft.com/office/drawing/2014/main" id="{50A748CE-B35C-2AFE-37AC-E65E3A84C99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0" name="Marcador de texto 29">
            <a:extLst>
              <a:ext uri="{FF2B5EF4-FFF2-40B4-BE49-F238E27FC236}">
                <a16:creationId xmlns:a16="http://schemas.microsoft.com/office/drawing/2014/main" id="{EF5C1819-2C14-3F92-6D47-0F6036F30D1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1" name="Marcador de texto 30">
            <a:extLst>
              <a:ext uri="{FF2B5EF4-FFF2-40B4-BE49-F238E27FC236}">
                <a16:creationId xmlns:a16="http://schemas.microsoft.com/office/drawing/2014/main" id="{68BC16E2-3273-919B-278D-DED50D876B82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2" name="Marcador de texto 31">
            <a:extLst>
              <a:ext uri="{FF2B5EF4-FFF2-40B4-BE49-F238E27FC236}">
                <a16:creationId xmlns:a16="http://schemas.microsoft.com/office/drawing/2014/main" id="{F83F3661-2CE9-0B7D-5D71-4FBE0F767128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3" name="Marcador de texto 32">
            <a:extLst>
              <a:ext uri="{FF2B5EF4-FFF2-40B4-BE49-F238E27FC236}">
                <a16:creationId xmlns:a16="http://schemas.microsoft.com/office/drawing/2014/main" id="{C2904A7A-2727-ACF3-E899-03A466776ECF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A32BC21E-0A69-02C4-AAFC-2944EED50744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6" name="Marcador de texto 25">
            <a:extLst>
              <a:ext uri="{FF2B5EF4-FFF2-40B4-BE49-F238E27FC236}">
                <a16:creationId xmlns:a16="http://schemas.microsoft.com/office/drawing/2014/main" id="{09A44B80-CC36-9A46-B5DA-3EE0D2F263A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4821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Marcador de posición de imagen 36">
            <a:extLst>
              <a:ext uri="{FF2B5EF4-FFF2-40B4-BE49-F238E27FC236}">
                <a16:creationId xmlns:a16="http://schemas.microsoft.com/office/drawing/2014/main" id="{9381D1A8-6AA1-DF5B-8545-6BCAE3971899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E5FD300D-64AE-1B52-D8DD-99A47790955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3" name="Título 32">
            <a:extLst>
              <a:ext uri="{FF2B5EF4-FFF2-40B4-BE49-F238E27FC236}">
                <a16:creationId xmlns:a16="http://schemas.microsoft.com/office/drawing/2014/main" id="{4D2E2B42-87C2-EBAF-9381-01B81607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6" name="Marcador de texto 35">
            <a:extLst>
              <a:ext uri="{FF2B5EF4-FFF2-40B4-BE49-F238E27FC236}">
                <a16:creationId xmlns:a16="http://schemas.microsoft.com/office/drawing/2014/main" id="{5359BF61-A903-97D8-7A07-D2135E5BA98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454E7264-9431-8AF2-F9DC-85D411851CAF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4086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id="{7D7B947C-72E4-C8B3-BD8B-70F0CE0C4614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DC0793-9A11-DD78-0546-0C7DDC4B862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7A9C0B-B43B-5D5B-2559-905403ECD71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080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medios 1">
            <a:extLst>
              <a:ext uri="{FF2B5EF4-FFF2-40B4-BE49-F238E27FC236}">
                <a16:creationId xmlns:a16="http://schemas.microsoft.com/office/drawing/2014/main" id="{1E9095DE-9480-1E41-24FB-5ABD20A50638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1574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4B66FEF-1CCC-41AF-48ED-B247F0272AD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BDAF4E-087A-AE67-33CC-9EAEEA2B7A0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E32BA6-9717-0658-9FEB-2EBB6FA566C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704A4D-1B6C-FD71-812D-92B058494C5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C4A834C-C74D-7F2F-BD54-FF6632ED8A6E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 lIns="0" rIns="0"/>
          <a:lstStyle/>
          <a:p>
            <a:endParaRPr lang="es-ES_tradnl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489573DE-5DD8-B6F8-C5A2-44E7CBD3FBE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3B391549-623D-48B3-3649-E61B367968A8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 lIns="0" rIns="0"/>
          <a:lstStyle/>
          <a:p>
            <a:endParaRPr lang="es-ES_tradnl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13B760D2-FCFC-242A-7301-69A14DA94C7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14065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id="{15976EDD-E444-7D96-A045-A3A401CE7820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3B8A44-641F-FCEC-DB5E-0686D0FFD9C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C1930C-D9EC-50BB-9199-F8A308FE2A25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endParaRPr lang="es-ES_tradnl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22B8B0-DAE7-932D-D5D2-C73B7DB2EB34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AABD46F5-47D8-E0B0-E00E-D2DDFC51DADE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7B6AA6FE-FCD1-2998-A47D-86BD0EB018D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EC1E960B-704C-3C51-6ADE-CCE2CA00D41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E7DF73A3-359B-266E-18F7-7745082CD5E5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2B71BBF5-B0BD-A3A1-7F9C-8D4A0158516B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C9AC7F0A-12D5-BF8F-5FE9-05979B91FA2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356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E0F9357-99B6-9F0A-086E-6834AF61BCD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AF16E14-D2B1-6471-387A-5B7DEBCF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C845F4-A322-D223-382D-762F0734793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12603D-8552-AB27-3D2A-ECBAA9AB6FC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D6A924B-3156-9D3B-787C-CFFAED55569F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6EACF855-B5E0-FA47-3F45-783638E597CB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A27F0126-E022-CE49-B556-4DF1F05C7E19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83CD90D-D17F-B539-FA35-F1A4A93A798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E51E2DC-0823-C7E6-7E99-056F3FE2253B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D614E70F-5D38-3D96-0A9B-032CD6D3FC46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D1111B7D-068F-9DF7-3FDE-543A7C0266F2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A639C789-C355-02C7-C9EE-19CAAB513436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B113ED26-9F04-2C44-FD30-7F4D4D0B3D25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71024680-1221-63BB-E3AB-90EBEC220AD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69951059-6735-77B3-033E-77E2297B9EFA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5CABCEB4-9BEC-58B8-90A4-BB9E50C25726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3236966A-5A1B-7054-911A-59691DC605C2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87BA84F1-85BC-3000-DB08-8312EB98657D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28D3B1E8-960C-AC66-B811-774904CFAABC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1" name="Marcador de texto 20">
            <a:extLst>
              <a:ext uri="{FF2B5EF4-FFF2-40B4-BE49-F238E27FC236}">
                <a16:creationId xmlns:a16="http://schemas.microsoft.com/office/drawing/2014/main" id="{23F330F2-713C-57C8-EB6B-AA8C3D35349A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55DD8E7B-9A97-2A29-ADD9-F96C62E952E4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B47F64F2-03DA-B97F-2CD9-F4593605EBC6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4" name="Marcador de texto 23">
            <a:extLst>
              <a:ext uri="{FF2B5EF4-FFF2-40B4-BE49-F238E27FC236}">
                <a16:creationId xmlns:a16="http://schemas.microsoft.com/office/drawing/2014/main" id="{5CEF4D04-906A-6FF8-A4A5-F239102283C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5" name="Marcador de texto 24">
            <a:extLst>
              <a:ext uri="{FF2B5EF4-FFF2-40B4-BE49-F238E27FC236}">
                <a16:creationId xmlns:a16="http://schemas.microsoft.com/office/drawing/2014/main" id="{89C67FB7-7D42-3C35-9D09-55B0429C77BF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6" name="Marcador de texto 25">
            <a:extLst>
              <a:ext uri="{FF2B5EF4-FFF2-40B4-BE49-F238E27FC236}">
                <a16:creationId xmlns:a16="http://schemas.microsoft.com/office/drawing/2014/main" id="{5A772D82-CBA2-92C5-9CFE-775D4EE026B6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7" name="Marcador de texto 26">
            <a:extLst>
              <a:ext uri="{FF2B5EF4-FFF2-40B4-BE49-F238E27FC236}">
                <a16:creationId xmlns:a16="http://schemas.microsoft.com/office/drawing/2014/main" id="{3E17E82E-50D8-AC44-9510-A98698D01B56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8" name="Marcador de texto 27">
            <a:extLst>
              <a:ext uri="{FF2B5EF4-FFF2-40B4-BE49-F238E27FC236}">
                <a16:creationId xmlns:a16="http://schemas.microsoft.com/office/drawing/2014/main" id="{AA38CB4F-4153-1C72-EFB5-EE4DC36B11C2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Marcador de texto 28">
            <a:extLst>
              <a:ext uri="{FF2B5EF4-FFF2-40B4-BE49-F238E27FC236}">
                <a16:creationId xmlns:a16="http://schemas.microsoft.com/office/drawing/2014/main" id="{C7CB9209-3723-B150-2633-B217FC592E8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3499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9FE73317-9E2A-D387-39FD-43E8529E842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B554771-DC26-A752-5E48-46234A8E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31A4B4-E2EA-BAE8-1C06-F38BE577505F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55F0DA-D7EF-7B3A-70FD-EA682CC1A9A8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9EBC6260-3621-8F1A-9CE2-E209498BCC0F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07E6EDF-3FEF-4C21-7CF5-C71972F3688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12C36619-5513-B320-F3C8-469D565D747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2000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F9AD442-F222-6716-F452-4E439629D21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321B13E-53E3-76A2-942F-974E0DBF5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B45F8D-17E1-20A0-177A-AD3787455CD8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E93FF5D-6968-7396-12E3-32C6BF238DDF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1CBAF673-08A8-8068-EC98-D13541A2D291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11AC0BD-BFDF-B3EA-03B3-5C9CFD6AA69B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FFA0762-B188-4A36-1E40-F1D6C3392EF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2611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4D145E71-D96B-D3B0-F015-165CD3C74E9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56102BD-2E66-7955-C761-59D7276C9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6C7DD4-39F4-C955-C9CF-D4B7E09D8F2E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150AE4-7D3F-C704-FB73-D79E6DC72586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F30686DF-807D-CCC3-1E7E-CE437E42417C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319E7979-FE6A-AC4B-C807-EFB44C5B6AE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F5F2FB4A-C5D1-9F2C-C6FD-160D8BFC829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814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53">
            <a:extLst>
              <a:ext uri="{FF2B5EF4-FFF2-40B4-BE49-F238E27FC236}">
                <a16:creationId xmlns:a16="http://schemas.microsoft.com/office/drawing/2014/main" id="{79D666E8-4E11-6E63-6CAD-B6147FFAE6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5" name="Marcador de texto 54">
            <a:extLst>
              <a:ext uri="{FF2B5EF4-FFF2-40B4-BE49-F238E27FC236}">
                <a16:creationId xmlns:a16="http://schemas.microsoft.com/office/drawing/2014/main" id="{86D9A7AD-5A39-BCDF-4C57-59313C0BB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6" name="Marcador de texto 55">
            <a:extLst>
              <a:ext uri="{FF2B5EF4-FFF2-40B4-BE49-F238E27FC236}">
                <a16:creationId xmlns:a16="http://schemas.microsoft.com/office/drawing/2014/main" id="{5A01EBD9-7FBC-A5CA-87F1-468F23A712E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7" name="Marcador de texto 56">
            <a:extLst>
              <a:ext uri="{FF2B5EF4-FFF2-40B4-BE49-F238E27FC236}">
                <a16:creationId xmlns:a16="http://schemas.microsoft.com/office/drawing/2014/main" id="{2CDB0C2D-AB9C-F2C2-4401-C0026F8263D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8" name="Marcador de texto 57">
            <a:extLst>
              <a:ext uri="{FF2B5EF4-FFF2-40B4-BE49-F238E27FC236}">
                <a16:creationId xmlns:a16="http://schemas.microsoft.com/office/drawing/2014/main" id="{C8519C1F-53C6-EAF3-7F7E-0AFFC19027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9" name="Marcador de texto 58">
            <a:extLst>
              <a:ext uri="{FF2B5EF4-FFF2-40B4-BE49-F238E27FC236}">
                <a16:creationId xmlns:a16="http://schemas.microsoft.com/office/drawing/2014/main" id="{A561B14A-A5E6-C1D6-BE9F-31D990C63E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0" name="Marcador de texto 59">
            <a:extLst>
              <a:ext uri="{FF2B5EF4-FFF2-40B4-BE49-F238E27FC236}">
                <a16:creationId xmlns:a16="http://schemas.microsoft.com/office/drawing/2014/main" id="{97DDC0CB-D0CF-8441-3F6C-BF5906E4455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1" name="Marcador de texto 60">
            <a:extLst>
              <a:ext uri="{FF2B5EF4-FFF2-40B4-BE49-F238E27FC236}">
                <a16:creationId xmlns:a16="http://schemas.microsoft.com/office/drawing/2014/main" id="{5A9560AF-92B1-5F46-1858-33F394AEE4A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2" name="Marcador de texto 61">
            <a:extLst>
              <a:ext uri="{FF2B5EF4-FFF2-40B4-BE49-F238E27FC236}">
                <a16:creationId xmlns:a16="http://schemas.microsoft.com/office/drawing/2014/main" id="{F34FA52C-368D-8220-7CE5-86344C865E9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3" name="Marcador de texto 62">
            <a:extLst>
              <a:ext uri="{FF2B5EF4-FFF2-40B4-BE49-F238E27FC236}">
                <a16:creationId xmlns:a16="http://schemas.microsoft.com/office/drawing/2014/main" id="{F2207732-E1A1-08B5-4FCD-7FF632A96C5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4" name="Marcador de texto 63">
            <a:extLst>
              <a:ext uri="{FF2B5EF4-FFF2-40B4-BE49-F238E27FC236}">
                <a16:creationId xmlns:a16="http://schemas.microsoft.com/office/drawing/2014/main" id="{9CA5CF47-A5AB-9E4A-0857-D2FE9109FA6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5" name="Marcador de texto 64">
            <a:extLst>
              <a:ext uri="{FF2B5EF4-FFF2-40B4-BE49-F238E27FC236}">
                <a16:creationId xmlns:a16="http://schemas.microsoft.com/office/drawing/2014/main" id="{2AD817CC-506A-515E-E03E-AABA5B1924C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6" name="Marcador de texto 65">
            <a:extLst>
              <a:ext uri="{FF2B5EF4-FFF2-40B4-BE49-F238E27FC236}">
                <a16:creationId xmlns:a16="http://schemas.microsoft.com/office/drawing/2014/main" id="{65E98BF6-123B-46EF-CD20-04983FE13DF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7" name="Marcador de texto 66">
            <a:extLst>
              <a:ext uri="{FF2B5EF4-FFF2-40B4-BE49-F238E27FC236}">
                <a16:creationId xmlns:a16="http://schemas.microsoft.com/office/drawing/2014/main" id="{C35CBFCB-064A-14AC-0B07-37414EFB328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8" name="Marcador de texto 67">
            <a:extLst>
              <a:ext uri="{FF2B5EF4-FFF2-40B4-BE49-F238E27FC236}">
                <a16:creationId xmlns:a16="http://schemas.microsoft.com/office/drawing/2014/main" id="{ED2E3112-BDC5-B2C1-D86E-629DA80AAF0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9" name="Marcador de texto 68">
            <a:extLst>
              <a:ext uri="{FF2B5EF4-FFF2-40B4-BE49-F238E27FC236}">
                <a16:creationId xmlns:a16="http://schemas.microsoft.com/office/drawing/2014/main" id="{F7E8D5AD-95D3-CE25-D773-6ADC8F6C53A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0" name="Marcador de texto 69">
            <a:extLst>
              <a:ext uri="{FF2B5EF4-FFF2-40B4-BE49-F238E27FC236}">
                <a16:creationId xmlns:a16="http://schemas.microsoft.com/office/drawing/2014/main" id="{7A1D4612-9E4C-C7B5-4C3F-5F017DDB7E5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1" name="Marcador de texto 70">
            <a:extLst>
              <a:ext uri="{FF2B5EF4-FFF2-40B4-BE49-F238E27FC236}">
                <a16:creationId xmlns:a16="http://schemas.microsoft.com/office/drawing/2014/main" id="{561DE175-E689-AA65-4213-4874BF637A8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2" name="Marcador de texto 71">
            <a:extLst>
              <a:ext uri="{FF2B5EF4-FFF2-40B4-BE49-F238E27FC236}">
                <a16:creationId xmlns:a16="http://schemas.microsoft.com/office/drawing/2014/main" id="{35BE231E-82E2-5474-739C-4EC2F4FBEF8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3" name="Marcador de texto 72">
            <a:extLst>
              <a:ext uri="{FF2B5EF4-FFF2-40B4-BE49-F238E27FC236}">
                <a16:creationId xmlns:a16="http://schemas.microsoft.com/office/drawing/2014/main" id="{5F9BE9F1-1FBF-3075-69D4-E515316A580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4" name="Marcador de texto 73">
            <a:extLst>
              <a:ext uri="{FF2B5EF4-FFF2-40B4-BE49-F238E27FC236}">
                <a16:creationId xmlns:a16="http://schemas.microsoft.com/office/drawing/2014/main" id="{22BE59D2-8703-633B-5978-5955FEB2D38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5" name="Marcador de texto 74">
            <a:extLst>
              <a:ext uri="{FF2B5EF4-FFF2-40B4-BE49-F238E27FC236}">
                <a16:creationId xmlns:a16="http://schemas.microsoft.com/office/drawing/2014/main" id="{CEA20595-604B-C2D8-3EDD-CB7E64FC9ED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6" name="Marcador de texto 75">
            <a:extLst>
              <a:ext uri="{FF2B5EF4-FFF2-40B4-BE49-F238E27FC236}">
                <a16:creationId xmlns:a16="http://schemas.microsoft.com/office/drawing/2014/main" id="{5BEBD6B7-E815-688E-C6EA-29AA38207F2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7" name="Marcador de texto 76">
            <a:extLst>
              <a:ext uri="{FF2B5EF4-FFF2-40B4-BE49-F238E27FC236}">
                <a16:creationId xmlns:a16="http://schemas.microsoft.com/office/drawing/2014/main" id="{1A9E7D57-88C0-DA0F-3899-3D1F91778BC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8" name="Marcador de texto 77">
            <a:extLst>
              <a:ext uri="{FF2B5EF4-FFF2-40B4-BE49-F238E27FC236}">
                <a16:creationId xmlns:a16="http://schemas.microsoft.com/office/drawing/2014/main" id="{C7B95357-C6C9-7784-5267-322BC1097D3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9" name="Marcador de texto 78">
            <a:extLst>
              <a:ext uri="{FF2B5EF4-FFF2-40B4-BE49-F238E27FC236}">
                <a16:creationId xmlns:a16="http://schemas.microsoft.com/office/drawing/2014/main" id="{5EBE80FD-A613-F64A-BE2D-A080590DAFD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9779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C42E2074-4FFF-E609-0FBD-1D8C6CB17E59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8A224C51-6FAA-66DC-CD33-4913E0F8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0AAC68-BAB8-F1A6-7D6D-D592F34400A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2DABDD-7384-5D12-D03B-6E93406FE45B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1810B1C3-A741-F157-B0D6-99EAB0F6E54C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663D602-9BE2-55B7-A83F-775FF430988D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31EBA6FF-D72C-FA9C-398D-02CBA901D79E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163C5489-29D9-066C-8870-786D12D48C3A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1A79B9D1-4B35-96F1-E5BF-EF2C0CF5E5B2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AF56918B-D193-CE16-264F-A8637E2C9F24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B5547C5B-C59F-3967-24C5-7E2B8194528F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17BC6908-F9B4-AE75-F76D-F872EE65B1A0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E1DD19EC-61ED-CFE8-6084-8E0112F44E2D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539E03C2-4626-46B4-F2BB-177FD7DFB00F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679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Marcador de texto 78">
            <a:extLst>
              <a:ext uri="{FF2B5EF4-FFF2-40B4-BE49-F238E27FC236}">
                <a16:creationId xmlns:a16="http://schemas.microsoft.com/office/drawing/2014/main" id="{6EE99F56-F2AC-0645-525F-06801FE1EB2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1" name="Marcador de texto 80">
            <a:extLst>
              <a:ext uri="{FF2B5EF4-FFF2-40B4-BE49-F238E27FC236}">
                <a16:creationId xmlns:a16="http://schemas.microsoft.com/office/drawing/2014/main" id="{B7BD6758-C9D5-9ACC-2BFA-006D9698656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2" name="Marcador de texto 81">
            <a:extLst>
              <a:ext uri="{FF2B5EF4-FFF2-40B4-BE49-F238E27FC236}">
                <a16:creationId xmlns:a16="http://schemas.microsoft.com/office/drawing/2014/main" id="{868A030E-2ADF-1BA0-54B9-0461F78F6C5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3" name="Marcador de texto 82">
            <a:extLst>
              <a:ext uri="{FF2B5EF4-FFF2-40B4-BE49-F238E27FC236}">
                <a16:creationId xmlns:a16="http://schemas.microsoft.com/office/drawing/2014/main" id="{DC23BDC6-B5C7-CE0D-B121-EDB696F9E4FF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4" name="Marcador de texto 83">
            <a:extLst>
              <a:ext uri="{FF2B5EF4-FFF2-40B4-BE49-F238E27FC236}">
                <a16:creationId xmlns:a16="http://schemas.microsoft.com/office/drawing/2014/main" id="{F1CEE15E-0573-9F64-0DCF-DC18D738170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8" name="Marcador de texto 77">
            <a:extLst>
              <a:ext uri="{FF2B5EF4-FFF2-40B4-BE49-F238E27FC236}">
                <a16:creationId xmlns:a16="http://schemas.microsoft.com/office/drawing/2014/main" id="{11C7F870-93CA-0F89-237E-721A9B1188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5" name="Marcador de texto 84">
            <a:extLst>
              <a:ext uri="{FF2B5EF4-FFF2-40B4-BE49-F238E27FC236}">
                <a16:creationId xmlns:a16="http://schemas.microsoft.com/office/drawing/2014/main" id="{F67EEE34-EFB3-9AA5-1258-B94692208089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6" name="Marcador de texto 85">
            <a:extLst>
              <a:ext uri="{FF2B5EF4-FFF2-40B4-BE49-F238E27FC236}">
                <a16:creationId xmlns:a16="http://schemas.microsoft.com/office/drawing/2014/main" id="{DFAFB69C-E5B6-36C5-F8EE-CF33BCB362AC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7" name="Marcador de texto 86">
            <a:extLst>
              <a:ext uri="{FF2B5EF4-FFF2-40B4-BE49-F238E27FC236}">
                <a16:creationId xmlns:a16="http://schemas.microsoft.com/office/drawing/2014/main" id="{62EE0E53-6DB3-A0CB-EB27-6939FAF27B1A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8" name="Marcador de texto 87">
            <a:extLst>
              <a:ext uri="{FF2B5EF4-FFF2-40B4-BE49-F238E27FC236}">
                <a16:creationId xmlns:a16="http://schemas.microsoft.com/office/drawing/2014/main" id="{579BD331-AD56-3472-3F58-3A73CCE7A5B3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9" name="Marcador de texto 88">
            <a:extLst>
              <a:ext uri="{FF2B5EF4-FFF2-40B4-BE49-F238E27FC236}">
                <a16:creationId xmlns:a16="http://schemas.microsoft.com/office/drawing/2014/main" id="{9B2655B0-EF25-A183-AF28-414EF097631C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0" name="Marcador de texto 89">
            <a:extLst>
              <a:ext uri="{FF2B5EF4-FFF2-40B4-BE49-F238E27FC236}">
                <a16:creationId xmlns:a16="http://schemas.microsoft.com/office/drawing/2014/main" id="{74365741-806E-3321-F8E0-721BF2132B93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1" name="Marcador de texto 90">
            <a:extLst>
              <a:ext uri="{FF2B5EF4-FFF2-40B4-BE49-F238E27FC236}">
                <a16:creationId xmlns:a16="http://schemas.microsoft.com/office/drawing/2014/main" id="{389975D1-16FC-A623-597E-58F555D6E92E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2" name="Marcador de texto 91">
            <a:extLst>
              <a:ext uri="{FF2B5EF4-FFF2-40B4-BE49-F238E27FC236}">
                <a16:creationId xmlns:a16="http://schemas.microsoft.com/office/drawing/2014/main" id="{C9D24D7A-C621-A90D-2C9D-4CAE36BC2C81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3" name="Marcador de texto 92">
            <a:extLst>
              <a:ext uri="{FF2B5EF4-FFF2-40B4-BE49-F238E27FC236}">
                <a16:creationId xmlns:a16="http://schemas.microsoft.com/office/drawing/2014/main" id="{FB73B347-403C-1ED8-C1B1-A054194037B0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4" name="Marcador de texto 93">
            <a:extLst>
              <a:ext uri="{FF2B5EF4-FFF2-40B4-BE49-F238E27FC236}">
                <a16:creationId xmlns:a16="http://schemas.microsoft.com/office/drawing/2014/main" id="{01345301-FB8C-0B3A-9A93-22DFA8A744E0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5" name="Marcador de texto 94">
            <a:extLst>
              <a:ext uri="{FF2B5EF4-FFF2-40B4-BE49-F238E27FC236}">
                <a16:creationId xmlns:a16="http://schemas.microsoft.com/office/drawing/2014/main" id="{BB6D35BA-9FD5-DBDE-CD54-769B50C9CB0A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6" name="Marcador de texto 95">
            <a:extLst>
              <a:ext uri="{FF2B5EF4-FFF2-40B4-BE49-F238E27FC236}">
                <a16:creationId xmlns:a16="http://schemas.microsoft.com/office/drawing/2014/main" id="{19CC2810-5C10-F610-7D44-2C36D1ECF076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7" name="Marcador de texto 96">
            <a:extLst>
              <a:ext uri="{FF2B5EF4-FFF2-40B4-BE49-F238E27FC236}">
                <a16:creationId xmlns:a16="http://schemas.microsoft.com/office/drawing/2014/main" id="{789B6625-9C2A-6625-9372-E8331D95DEA7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8" name="Marcador de texto 97">
            <a:extLst>
              <a:ext uri="{FF2B5EF4-FFF2-40B4-BE49-F238E27FC236}">
                <a16:creationId xmlns:a16="http://schemas.microsoft.com/office/drawing/2014/main" id="{008C1C2E-3EC2-C832-957B-F465F7963208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9" name="Marcador de texto 98">
            <a:extLst>
              <a:ext uri="{FF2B5EF4-FFF2-40B4-BE49-F238E27FC236}">
                <a16:creationId xmlns:a16="http://schemas.microsoft.com/office/drawing/2014/main" id="{0DB06AD7-6974-650C-ABAA-A3F8CB4423F9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0" name="Marcador de texto 99">
            <a:extLst>
              <a:ext uri="{FF2B5EF4-FFF2-40B4-BE49-F238E27FC236}">
                <a16:creationId xmlns:a16="http://schemas.microsoft.com/office/drawing/2014/main" id="{C4C0C884-844F-12D9-78C1-8B49314C539A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1" name="Marcador de texto 100">
            <a:extLst>
              <a:ext uri="{FF2B5EF4-FFF2-40B4-BE49-F238E27FC236}">
                <a16:creationId xmlns:a16="http://schemas.microsoft.com/office/drawing/2014/main" id="{10087204-56E0-F70B-1CC4-F11313343F73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2" name="Marcador de texto 101">
            <a:extLst>
              <a:ext uri="{FF2B5EF4-FFF2-40B4-BE49-F238E27FC236}">
                <a16:creationId xmlns:a16="http://schemas.microsoft.com/office/drawing/2014/main" id="{9B12F615-09C5-29DE-0C10-19E771397435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3" name="Marcador de texto 102">
            <a:extLst>
              <a:ext uri="{FF2B5EF4-FFF2-40B4-BE49-F238E27FC236}">
                <a16:creationId xmlns:a16="http://schemas.microsoft.com/office/drawing/2014/main" id="{8004BB94-545D-5CC3-E766-878620A52F9A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4" name="Marcador de texto 103">
            <a:extLst>
              <a:ext uri="{FF2B5EF4-FFF2-40B4-BE49-F238E27FC236}">
                <a16:creationId xmlns:a16="http://schemas.microsoft.com/office/drawing/2014/main" id="{6DA29197-12D8-6514-F06E-2F202DD051A5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5" name="Marcador de texto 104">
            <a:extLst>
              <a:ext uri="{FF2B5EF4-FFF2-40B4-BE49-F238E27FC236}">
                <a16:creationId xmlns:a16="http://schemas.microsoft.com/office/drawing/2014/main" id="{CAFB500B-6A7E-DC4F-EFAD-FF252E6E8B61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6" name="Marcador de texto 105">
            <a:extLst>
              <a:ext uri="{FF2B5EF4-FFF2-40B4-BE49-F238E27FC236}">
                <a16:creationId xmlns:a16="http://schemas.microsoft.com/office/drawing/2014/main" id="{3B593C68-01C6-8B41-14CE-56B4213E583E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7" name="Marcador de texto 106">
            <a:extLst>
              <a:ext uri="{FF2B5EF4-FFF2-40B4-BE49-F238E27FC236}">
                <a16:creationId xmlns:a16="http://schemas.microsoft.com/office/drawing/2014/main" id="{0CCBF1CA-749C-D75E-0EED-2C44DC1D7195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8" name="Marcador de texto 107">
            <a:extLst>
              <a:ext uri="{FF2B5EF4-FFF2-40B4-BE49-F238E27FC236}">
                <a16:creationId xmlns:a16="http://schemas.microsoft.com/office/drawing/2014/main" id="{8D11B22D-6B6C-071D-C819-A44EE95086B6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9" name="Marcador de texto 108">
            <a:extLst>
              <a:ext uri="{FF2B5EF4-FFF2-40B4-BE49-F238E27FC236}">
                <a16:creationId xmlns:a16="http://schemas.microsoft.com/office/drawing/2014/main" id="{658F78E4-3BA6-23E9-8CD7-FBF6FE6A0E68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0" name="Marcador de texto 109">
            <a:extLst>
              <a:ext uri="{FF2B5EF4-FFF2-40B4-BE49-F238E27FC236}">
                <a16:creationId xmlns:a16="http://schemas.microsoft.com/office/drawing/2014/main" id="{846C2AED-E97E-1A5F-44FB-4CAB23E3C8AD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1" name="Marcador de texto 110">
            <a:extLst>
              <a:ext uri="{FF2B5EF4-FFF2-40B4-BE49-F238E27FC236}">
                <a16:creationId xmlns:a16="http://schemas.microsoft.com/office/drawing/2014/main" id="{0D58B7CF-FD7C-616E-70BE-9D84F3991391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2" name="Marcador de texto 111">
            <a:extLst>
              <a:ext uri="{FF2B5EF4-FFF2-40B4-BE49-F238E27FC236}">
                <a16:creationId xmlns:a16="http://schemas.microsoft.com/office/drawing/2014/main" id="{3E018A2A-CA24-1FDE-11D0-40AE7C803587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3" name="Marcador de texto 112">
            <a:extLst>
              <a:ext uri="{FF2B5EF4-FFF2-40B4-BE49-F238E27FC236}">
                <a16:creationId xmlns:a16="http://schemas.microsoft.com/office/drawing/2014/main" id="{2FB7E356-7FB4-922D-65DD-2B41E0063C7A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4" name="Marcador de texto 113">
            <a:extLst>
              <a:ext uri="{FF2B5EF4-FFF2-40B4-BE49-F238E27FC236}">
                <a16:creationId xmlns:a16="http://schemas.microsoft.com/office/drawing/2014/main" id="{8C5DCA86-AF47-7FAE-4309-0CA2077D5625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5" name="Marcador de texto 114">
            <a:extLst>
              <a:ext uri="{FF2B5EF4-FFF2-40B4-BE49-F238E27FC236}">
                <a16:creationId xmlns:a16="http://schemas.microsoft.com/office/drawing/2014/main" id="{2D6170D4-1B39-C4AE-0120-45651FE07C22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0" name="Marcador de texto 79">
            <a:extLst>
              <a:ext uri="{FF2B5EF4-FFF2-40B4-BE49-F238E27FC236}">
                <a16:creationId xmlns:a16="http://schemas.microsoft.com/office/drawing/2014/main" id="{73FD1DFA-6325-5D04-9B7A-A4813DBF1E0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54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>
            <a:extLst>
              <a:ext uri="{FF2B5EF4-FFF2-40B4-BE49-F238E27FC236}">
                <a16:creationId xmlns:a16="http://schemas.microsoft.com/office/drawing/2014/main" id="{DA39CA98-D0C5-1CF8-3369-C57251057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2563EC73-E66B-CE05-9394-F799E8889B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C7FE2B26-0CF4-C25F-092B-DEACDFFB0DB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D5ACDBE6-15F7-E0F6-D096-A2E46DEC919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3C4AB6C2-2C2A-FFFB-1DC2-1D38E9EE278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148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F2F8B2CE-E2E6-DCBA-64D0-C0B75F398ED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7FF5F7C7-0FC7-54E4-0C54-2C3616A3E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3E2A14C0-B512-D0B3-F6C5-818D320DA87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BC18EF51-A002-8EF2-73ED-B2A17DF6AAA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131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C77E3C4F-9166-FA3D-49F0-84EBB8FB27D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6" name="Título 15">
            <a:extLst>
              <a:ext uri="{FF2B5EF4-FFF2-40B4-BE49-F238E27FC236}">
                <a16:creationId xmlns:a16="http://schemas.microsoft.com/office/drawing/2014/main" id="{A14FAA45-E5DD-B4B2-9AE0-76D0BB685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10A682FF-56B8-B0C4-15BA-DECE8EA425F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FFCBD7EE-6CE5-791D-051A-3996AC1FC77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1" name="Marcador de texto 20">
            <a:extLst>
              <a:ext uri="{FF2B5EF4-FFF2-40B4-BE49-F238E27FC236}">
                <a16:creationId xmlns:a16="http://schemas.microsoft.com/office/drawing/2014/main" id="{85CFC01F-76B5-9912-F9B8-2E9955453FC1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A20D29ED-3DE6-4A98-6E67-11FDFC14901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983DA785-EEB1-B1B1-CF10-3FC317F7FA2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810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64300872-C8DD-E209-7DA2-5343C17A083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8" name="Título 17">
            <a:extLst>
              <a:ext uri="{FF2B5EF4-FFF2-40B4-BE49-F238E27FC236}">
                <a16:creationId xmlns:a16="http://schemas.microsoft.com/office/drawing/2014/main" id="{1B7F4C4E-0352-5889-44F1-3A1EFBB45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31D2C228-2217-6473-1A8E-C6A1F6E1C9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3BAC1326-176C-CD88-28F0-E76758BCAD9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1" name="Marcador de texto 20">
            <a:extLst>
              <a:ext uri="{FF2B5EF4-FFF2-40B4-BE49-F238E27FC236}">
                <a16:creationId xmlns:a16="http://schemas.microsoft.com/office/drawing/2014/main" id="{1A5AD2A0-2E6F-90C5-81BA-EE60BBF5721A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4" name="Marcador de texto 23">
            <a:extLst>
              <a:ext uri="{FF2B5EF4-FFF2-40B4-BE49-F238E27FC236}">
                <a16:creationId xmlns:a16="http://schemas.microsoft.com/office/drawing/2014/main" id="{8D01DA00-3B4C-8C24-A9FC-9A5DA32A0CD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5" name="Marcador de texto 24">
            <a:extLst>
              <a:ext uri="{FF2B5EF4-FFF2-40B4-BE49-F238E27FC236}">
                <a16:creationId xmlns:a16="http://schemas.microsoft.com/office/drawing/2014/main" id="{82621442-7CE9-BC2A-7543-5BFABA67F50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42C4DB24-0FFD-9678-04B1-0F9E0DE8798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7959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rcador de texto 20">
            <a:extLst>
              <a:ext uri="{FF2B5EF4-FFF2-40B4-BE49-F238E27FC236}">
                <a16:creationId xmlns:a16="http://schemas.microsoft.com/office/drawing/2014/main" id="{40E6F78A-6B91-79F0-0A5F-E5475726989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0" name="Título 19">
            <a:extLst>
              <a:ext uri="{FF2B5EF4-FFF2-40B4-BE49-F238E27FC236}">
                <a16:creationId xmlns:a16="http://schemas.microsoft.com/office/drawing/2014/main" id="{4CB7586A-78F5-6399-126D-B6738CDD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4" name="Marcador de texto 23">
            <a:extLst>
              <a:ext uri="{FF2B5EF4-FFF2-40B4-BE49-F238E27FC236}">
                <a16:creationId xmlns:a16="http://schemas.microsoft.com/office/drawing/2014/main" id="{294BA577-6DD0-F18F-55E6-83DEED61E09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194171F7-E66A-04ED-9CDB-03E17EC44C6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5" name="Marcador de texto 24">
            <a:extLst>
              <a:ext uri="{FF2B5EF4-FFF2-40B4-BE49-F238E27FC236}">
                <a16:creationId xmlns:a16="http://schemas.microsoft.com/office/drawing/2014/main" id="{48F77BC7-DB9A-99DC-E914-AEE8A3A6EF9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6" name="Marcador de texto 25">
            <a:extLst>
              <a:ext uri="{FF2B5EF4-FFF2-40B4-BE49-F238E27FC236}">
                <a16:creationId xmlns:a16="http://schemas.microsoft.com/office/drawing/2014/main" id="{CB358CCD-B308-8BFD-C3CD-4544C962B89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7" name="Marcador de texto 26">
            <a:extLst>
              <a:ext uri="{FF2B5EF4-FFF2-40B4-BE49-F238E27FC236}">
                <a16:creationId xmlns:a16="http://schemas.microsoft.com/office/drawing/2014/main" id="{04A8EA9A-A57D-838D-795D-0CE5FD3B2F15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8" name="Marcador de texto 27">
            <a:extLst>
              <a:ext uri="{FF2B5EF4-FFF2-40B4-BE49-F238E27FC236}">
                <a16:creationId xmlns:a16="http://schemas.microsoft.com/office/drawing/2014/main" id="{D9C04546-1E29-31F1-3E38-121419E3D6ED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553EC2C6-9D32-E3F5-0B2A-087DD50E28C4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0798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8AC1D000-C318-AB16-581E-A5DECB76222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6" name="Título 15">
            <a:extLst>
              <a:ext uri="{FF2B5EF4-FFF2-40B4-BE49-F238E27FC236}">
                <a16:creationId xmlns:a16="http://schemas.microsoft.com/office/drawing/2014/main" id="{8A85FCC7-646A-C3EB-24AB-04D02D59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61504A9C-408A-E03E-31C6-20A8504C146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7F284395-3C1B-B8F6-032C-BB8F23C85B9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1" name="Marcador de texto 20">
            <a:extLst>
              <a:ext uri="{FF2B5EF4-FFF2-40B4-BE49-F238E27FC236}">
                <a16:creationId xmlns:a16="http://schemas.microsoft.com/office/drawing/2014/main" id="{CEB91213-BD59-AEC1-6B66-69E218D4E89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56297C23-CBC4-92EA-CE02-E63E73B7BA9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4B665346-DCAB-0790-3EBC-5EF0152276A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0078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UCI">
      <a:dk1>
        <a:srgbClr val="E5002B"/>
      </a:dk1>
      <a:lt1>
        <a:srgbClr val="FEFFFF"/>
      </a:lt1>
      <a:dk2>
        <a:srgbClr val="000000"/>
      </a:dk2>
      <a:lt2>
        <a:srgbClr val="FEFFFF"/>
      </a:lt2>
      <a:accent1>
        <a:srgbClr val="950048"/>
      </a:accent1>
      <a:accent2>
        <a:srgbClr val="F16F79"/>
      </a:accent2>
      <a:accent3>
        <a:srgbClr val="F9B3B7"/>
      </a:accent3>
      <a:accent4>
        <a:srgbClr val="FDE9EA"/>
      </a:accent4>
      <a:accent5>
        <a:srgbClr val="FEEADC"/>
      </a:accent5>
      <a:accent6>
        <a:srgbClr val="DDB0C0"/>
      </a:accent6>
      <a:hlink>
        <a:srgbClr val="000000"/>
      </a:hlink>
      <a:folHlink>
        <a:srgbClr val="FEFFFF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A34A839B7991E4AA938E63614500889" ma:contentTypeVersion="3" ma:contentTypeDescription="Crear nuevo documento." ma:contentTypeScope="" ma:versionID="35ed51194df40d8571c537b78834c921">
  <xsd:schema xmlns:xsd="http://www.w3.org/2001/XMLSchema" xmlns:xs="http://www.w3.org/2001/XMLSchema" xmlns:p="http://schemas.microsoft.com/office/2006/metadata/properties" xmlns:ns2="3ea3292f-cd5b-4a26-99a6-d471bdb7f9a6" targetNamespace="http://schemas.microsoft.com/office/2006/metadata/properties" ma:root="true" ma:fieldsID="8b74fbb76f243e81df93743fab11f6d8" ns2:_="">
    <xsd:import namespace="3ea3292f-cd5b-4a26-99a6-d471bdb7f9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3292f-cd5b-4a26-99a6-d471bdb7f9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39477E-F9C2-4D45-B9EF-6416A8EC9C3A}">
  <ds:schemaRefs>
    <ds:schemaRef ds:uri="3ea3292f-cd5b-4a26-99a6-d471bdb7f9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9890F59-ED60-4878-BC4B-344F08D8A024}">
  <ds:schemaRefs>
    <ds:schemaRef ds:uri="3ea3292f-cd5b-4a26-99a6-d471bdb7f9a6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5810A1B-EC8C-4937-B724-AE8B8F722A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2774</TotalTime>
  <Words>0</Words>
  <Application>Microsoft Macintosh PowerPoint</Application>
  <PresentationFormat>Presentación en pantalla (16:9)</PresentationFormat>
  <Paragraphs>0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31" baseType="lpstr">
      <vt:lpstr>Aptos</vt:lpstr>
      <vt:lpstr>Arial</vt:lpstr>
      <vt:lpstr>Jornada News Book</vt:lpstr>
      <vt:lpstr>Jornada News Light</vt:lpstr>
      <vt:lpstr>Jornada Sans Bold</vt:lpstr>
      <vt:lpstr>Jornada Sans Book</vt:lpstr>
      <vt:lpstr>Jornada Sans Heavy</vt:lpstr>
      <vt:lpstr>Jornada Sans Light</vt:lpstr>
      <vt:lpstr>Jornada Sans Medium</vt:lpstr>
      <vt:lpstr>Tipo de letra del sistema regular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María Jesús Peregil Fernández de Marcos</dc:creator>
  <cp:lastModifiedBy>María Jesús Peregil Fernández de Marcos</cp:lastModifiedBy>
  <cp:revision>11</cp:revision>
  <dcterms:created xsi:type="dcterms:W3CDTF">2025-02-20T12:25:58Z</dcterms:created>
  <dcterms:modified xsi:type="dcterms:W3CDTF">2025-07-02T14:24:34Z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a7977-773b-4307-a808-68d5afa922fc_Enabled">
    <vt:lpwstr>true</vt:lpwstr>
  </property>
  <property fmtid="{D5CDD505-2E9C-101B-9397-08002B2CF9AE}" pid="3" name="MSIP_Label_a18a7977-773b-4307-a808-68d5afa922fc_SetDate">
    <vt:lpwstr>2025-02-21T16:54:20Z</vt:lpwstr>
  </property>
  <property fmtid="{D5CDD505-2E9C-101B-9397-08002B2CF9AE}" pid="4" name="MSIP_Label_a18a7977-773b-4307-a808-68d5afa922fc_Method">
    <vt:lpwstr>Standard</vt:lpwstr>
  </property>
  <property fmtid="{D5CDD505-2E9C-101B-9397-08002B2CF9AE}" pid="5" name="MSIP_Label_a18a7977-773b-4307-a808-68d5afa922fc_Name">
    <vt:lpwstr>Interna-Sin Protección</vt:lpwstr>
  </property>
  <property fmtid="{D5CDD505-2E9C-101B-9397-08002B2CF9AE}" pid="6" name="MSIP_Label_a18a7977-773b-4307-a808-68d5afa922fc_SiteId">
    <vt:lpwstr>fc87712b-371a-4c4f-bb5d-0c9adbd85068</vt:lpwstr>
  </property>
  <property fmtid="{D5CDD505-2E9C-101B-9397-08002B2CF9AE}" pid="7" name="MSIP_Label_a18a7977-773b-4307-a808-68d5afa922fc_ActionId">
    <vt:lpwstr>3f7388a7-a926-4985-8f1f-f205b66db2b6</vt:lpwstr>
  </property>
  <property fmtid="{D5CDD505-2E9C-101B-9397-08002B2CF9AE}" pid="8" name="MSIP_Label_a18a7977-773b-4307-a808-68d5afa922fc_ContentBits">
    <vt:lpwstr>0</vt:lpwstr>
  </property>
  <property fmtid="{D5CDD505-2E9C-101B-9397-08002B2CF9AE}" pid="9" name="MSIP_Label_a18a7977-773b-4307-a808-68d5afa922fc_Tag">
    <vt:lpwstr>50, 3, 0, 1</vt:lpwstr>
  </property>
  <property fmtid="{D5CDD505-2E9C-101B-9397-08002B2CF9AE}" pid="10" name="ContentTypeId">
    <vt:lpwstr>0x0101001A34A839B7991E4AA938E63614500889</vt:lpwstr>
  </property>
</Properties>
</file>